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6" r:id="rId5"/>
    <p:sldId id="257" r:id="rId6"/>
    <p:sldId id="267" r:id="rId7"/>
    <p:sldId id="269" r:id="rId8"/>
    <p:sldId id="259" r:id="rId9"/>
    <p:sldId id="258" r:id="rId10"/>
    <p:sldId id="265" r:id="rId11"/>
    <p:sldId id="261" r:id="rId12"/>
    <p:sldId id="260" r:id="rId13"/>
    <p:sldId id="262" r:id="rId14"/>
    <p:sldId id="263" r:id="rId15"/>
    <p:sldId id="270" r:id="rId16"/>
    <p:sldId id="273" r:id="rId17"/>
    <p:sldId id="271" r:id="rId18"/>
    <p:sldId id="272" r:id="rId19"/>
    <p:sldId id="275" r:id="rId20"/>
    <p:sldId id="276" r:id="rId21"/>
    <p:sldId id="277" r:id="rId22"/>
    <p:sldId id="278" r:id="rId23"/>
    <p:sldId id="279" r:id="rId24"/>
    <p:sldId id="274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A507F4-5CE9-2E97-2918-A832FB8AEEC8}" v="8" dt="2025-05-02T03:44:48.813"/>
    <p1510:client id="{8E55C8F5-1054-495C-A5E6-6230DB741FB4}" v="1111" dt="2025-05-02T04:39:19.9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764" autoAdjust="0"/>
  </p:normalViewPr>
  <p:slideViewPr>
    <p:cSldViewPr snapToGrid="0">
      <p:cViewPr varScale="1">
        <p:scale>
          <a:sx n="48" d="100"/>
          <a:sy n="48" d="100"/>
        </p:scale>
        <p:origin x="67" y="8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0" d="100"/>
          <a:sy n="60" d="100"/>
        </p:scale>
        <p:origin x="3187" y="3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350435A-4397-4DD8-8181-59D76FF481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855B0-B6CA-4439-ADAE-10A6C4CBB94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3F9D8-A914-4FF5-B8F9-3381A30073E3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104FBF-F886-4443-96B7-8A0C81336EA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31A229-6A94-4232-A107-E1DCB184F56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D98075-E82B-4DC8-AF34-A96E49ECC9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664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313D51-7F69-4EDF-AEC2-81A37D54846F}" type="datetimeFigureOut">
              <a:rPr lang="en-US" smtClean="0"/>
              <a:t>5/1/2025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DB2446-B71A-4D6A-991A-E1C3442653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422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B2446-B71A-4D6A-991A-E1C3442653F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0740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B2446-B71A-4D6A-991A-E1C3442653F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1061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B2446-B71A-4D6A-991A-E1C3442653F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2160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B2446-B71A-4D6A-991A-E1C3442653F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9314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B2446-B71A-4D6A-991A-E1C3442653F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6255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B2446-B71A-4D6A-991A-E1C3442653F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0126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B2446-B71A-4D6A-991A-E1C3442653F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985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B2446-B71A-4D6A-991A-E1C3442653F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9305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B2446-B71A-4D6A-991A-E1C3442653F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0556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B2446-B71A-4D6A-991A-E1C3442653F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012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B2446-B71A-4D6A-991A-E1C3442653F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436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B2446-B71A-4D6A-991A-E1C3442653F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0843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B2446-B71A-4D6A-991A-E1C3442653F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6629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B2446-B71A-4D6A-991A-E1C3442653F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477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B2446-B71A-4D6A-991A-E1C3442653F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406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B2446-B71A-4D6A-991A-E1C3442653F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110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B2446-B71A-4D6A-991A-E1C3442653F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444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B2446-B71A-4D6A-991A-E1C3442653F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834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B2446-B71A-4D6A-991A-E1C3442653F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7002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B2446-B71A-4D6A-991A-E1C3442653F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126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B2446-B71A-4D6A-991A-E1C3442653F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69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 descr="Sparkles Top">
            <a:extLst>
              <a:ext uri="{FF2B5EF4-FFF2-40B4-BE49-F238E27FC236}">
                <a16:creationId xmlns:a16="http://schemas.microsoft.com/office/drawing/2014/main" id="{FADBDF25-4BF4-448D-9A5E-B27B5E2EA4B6}"/>
              </a:ext>
            </a:extLst>
          </p:cNvPr>
          <p:cNvGrpSpPr/>
          <p:nvPr userDrawn="1"/>
        </p:nvGrpSpPr>
        <p:grpSpPr>
          <a:xfrm>
            <a:off x="43745" y="-55205"/>
            <a:ext cx="12117660" cy="2534216"/>
            <a:chOff x="43745" y="-55205"/>
            <a:chExt cx="12117660" cy="2534216"/>
          </a:xfrm>
        </p:grpSpPr>
        <p:sp>
          <p:nvSpPr>
            <p:cNvPr id="13" name="Circle: Hollow 12">
              <a:extLst>
                <a:ext uri="{FF2B5EF4-FFF2-40B4-BE49-F238E27FC236}">
                  <a16:creationId xmlns:a16="http://schemas.microsoft.com/office/drawing/2014/main" id="{EF05C796-DE33-420C-A4E3-3AC4FEAB4B41}"/>
                </a:ext>
              </a:extLst>
            </p:cNvPr>
            <p:cNvSpPr/>
            <p:nvPr/>
          </p:nvSpPr>
          <p:spPr>
            <a:xfrm>
              <a:off x="809223" y="660629"/>
              <a:ext cx="310114" cy="31011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Circle: Hollow 13">
              <a:extLst>
                <a:ext uri="{FF2B5EF4-FFF2-40B4-BE49-F238E27FC236}">
                  <a16:creationId xmlns:a16="http://schemas.microsoft.com/office/drawing/2014/main" id="{7C0FAB46-A656-4B3B-84FA-49D733D74FE4}"/>
                </a:ext>
              </a:extLst>
            </p:cNvPr>
            <p:cNvSpPr/>
            <p:nvPr/>
          </p:nvSpPr>
          <p:spPr>
            <a:xfrm>
              <a:off x="1125914" y="333199"/>
              <a:ext cx="436185" cy="43618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Circle: Hollow 14">
              <a:extLst>
                <a:ext uri="{FF2B5EF4-FFF2-40B4-BE49-F238E27FC236}">
                  <a16:creationId xmlns:a16="http://schemas.microsoft.com/office/drawing/2014/main" id="{C5F2879F-F82D-47EB-856D-C4C5FB20388D}"/>
                </a:ext>
              </a:extLst>
            </p:cNvPr>
            <p:cNvSpPr/>
            <p:nvPr/>
          </p:nvSpPr>
          <p:spPr>
            <a:xfrm>
              <a:off x="1678364" y="886186"/>
              <a:ext cx="436185" cy="436185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Circle: Hollow 15">
              <a:extLst>
                <a:ext uri="{FF2B5EF4-FFF2-40B4-BE49-F238E27FC236}">
                  <a16:creationId xmlns:a16="http://schemas.microsoft.com/office/drawing/2014/main" id="{1F873CC8-9005-4435-BD33-FB093CB79AF7}"/>
                </a:ext>
              </a:extLst>
            </p:cNvPr>
            <p:cNvSpPr/>
            <p:nvPr/>
          </p:nvSpPr>
          <p:spPr>
            <a:xfrm>
              <a:off x="1215567" y="1142985"/>
              <a:ext cx="92220" cy="92220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Circle: Hollow 16">
              <a:extLst>
                <a:ext uri="{FF2B5EF4-FFF2-40B4-BE49-F238E27FC236}">
                  <a16:creationId xmlns:a16="http://schemas.microsoft.com/office/drawing/2014/main" id="{63EE8241-DD08-415B-80FD-640ACC35898C}"/>
                </a:ext>
              </a:extLst>
            </p:cNvPr>
            <p:cNvSpPr/>
            <p:nvPr/>
          </p:nvSpPr>
          <p:spPr>
            <a:xfrm>
              <a:off x="2233749" y="309992"/>
              <a:ext cx="512376" cy="512376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Circle: Hollow 17">
              <a:extLst>
                <a:ext uri="{FF2B5EF4-FFF2-40B4-BE49-F238E27FC236}">
                  <a16:creationId xmlns:a16="http://schemas.microsoft.com/office/drawing/2014/main" id="{1A879781-3F72-4CB0-B7CA-EBDA58964BEB}"/>
                </a:ext>
              </a:extLst>
            </p:cNvPr>
            <p:cNvSpPr/>
            <p:nvPr/>
          </p:nvSpPr>
          <p:spPr>
            <a:xfrm>
              <a:off x="1513348" y="1876589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3D15F8D3-5B7E-4881-9C3F-38D19FA31C96}"/>
                </a:ext>
              </a:extLst>
            </p:cNvPr>
            <p:cNvSpPr/>
            <p:nvPr/>
          </p:nvSpPr>
          <p:spPr>
            <a:xfrm>
              <a:off x="1870075" y="511175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0" name="Group 19" descr="Glow Light">
              <a:extLst>
                <a:ext uri="{FF2B5EF4-FFF2-40B4-BE49-F238E27FC236}">
                  <a16:creationId xmlns:a16="http://schemas.microsoft.com/office/drawing/2014/main" id="{948376D4-E1AE-4BB4-97A4-A68BD21161BA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2038715" y="664767"/>
              <a:ext cx="184939" cy="184939"/>
              <a:chOff x="5994457" y="3309752"/>
              <a:chExt cx="2933700" cy="2933700"/>
            </a:xfrm>
          </p:grpSpPr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A4D99C49-30FB-4EA9-AED5-7177E70EFD5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BAC57021-105C-4E27-B73A-9719F91F34BB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1" name="Group 20" descr="Glow Light">
              <a:extLst>
                <a:ext uri="{FF2B5EF4-FFF2-40B4-BE49-F238E27FC236}">
                  <a16:creationId xmlns:a16="http://schemas.microsoft.com/office/drawing/2014/main" id="{7E9EDAF9-CB67-4026-93ED-59AF7B23A542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797250" y="429683"/>
              <a:ext cx="184939" cy="184939"/>
              <a:chOff x="5994457" y="3309752"/>
              <a:chExt cx="2933700" cy="2933700"/>
            </a:xfrm>
          </p:grpSpPr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F6DB0D48-B5E3-430D-87C8-D9047CCEF23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7C03BA51-7DCE-45FD-9C26-2E869BF35B39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Circle: Hollow 21">
              <a:extLst>
                <a:ext uri="{FF2B5EF4-FFF2-40B4-BE49-F238E27FC236}">
                  <a16:creationId xmlns:a16="http://schemas.microsoft.com/office/drawing/2014/main" id="{D7034AC5-9DAD-4376-B195-324CC3D8DA0F}"/>
                </a:ext>
              </a:extLst>
            </p:cNvPr>
            <p:cNvSpPr/>
            <p:nvPr/>
          </p:nvSpPr>
          <p:spPr>
            <a:xfrm>
              <a:off x="49998" y="37264"/>
              <a:ext cx="719972" cy="719972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Circle: Hollow 22">
              <a:extLst>
                <a:ext uri="{FF2B5EF4-FFF2-40B4-BE49-F238E27FC236}">
                  <a16:creationId xmlns:a16="http://schemas.microsoft.com/office/drawing/2014/main" id="{6425ED02-D6CF-4A6B-BBD3-12FF1F9A83EB}"/>
                </a:ext>
              </a:extLst>
            </p:cNvPr>
            <p:cNvSpPr/>
            <p:nvPr/>
          </p:nvSpPr>
          <p:spPr>
            <a:xfrm>
              <a:off x="4183142" y="381022"/>
              <a:ext cx="352722" cy="352722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Circle: Hollow 23">
              <a:extLst>
                <a:ext uri="{FF2B5EF4-FFF2-40B4-BE49-F238E27FC236}">
                  <a16:creationId xmlns:a16="http://schemas.microsoft.com/office/drawing/2014/main" id="{13B152A7-8D62-4E3A-B9FD-F12B18D03EE3}"/>
                </a:ext>
              </a:extLst>
            </p:cNvPr>
            <p:cNvSpPr/>
            <p:nvPr/>
          </p:nvSpPr>
          <p:spPr>
            <a:xfrm>
              <a:off x="3283557" y="479357"/>
              <a:ext cx="332635" cy="33263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Circle: Hollow 24">
              <a:extLst>
                <a:ext uri="{FF2B5EF4-FFF2-40B4-BE49-F238E27FC236}">
                  <a16:creationId xmlns:a16="http://schemas.microsoft.com/office/drawing/2014/main" id="{2C1DF3AE-2F65-413C-9AC6-4B723AE6CE74}"/>
                </a:ext>
              </a:extLst>
            </p:cNvPr>
            <p:cNvSpPr/>
            <p:nvPr/>
          </p:nvSpPr>
          <p:spPr>
            <a:xfrm>
              <a:off x="2837658" y="1565732"/>
              <a:ext cx="512376" cy="512376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Circle: Hollow 25">
              <a:extLst>
                <a:ext uri="{FF2B5EF4-FFF2-40B4-BE49-F238E27FC236}">
                  <a16:creationId xmlns:a16="http://schemas.microsoft.com/office/drawing/2014/main" id="{D6370136-999D-4963-AE10-7BDCFE7124A0}"/>
                </a:ext>
              </a:extLst>
            </p:cNvPr>
            <p:cNvSpPr/>
            <p:nvPr/>
          </p:nvSpPr>
          <p:spPr>
            <a:xfrm>
              <a:off x="3770388" y="37264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Circle: Hollow 26">
              <a:extLst>
                <a:ext uri="{FF2B5EF4-FFF2-40B4-BE49-F238E27FC236}">
                  <a16:creationId xmlns:a16="http://schemas.microsoft.com/office/drawing/2014/main" id="{D274B46E-EDFC-427E-A436-FF46C06FAB11}"/>
                </a:ext>
              </a:extLst>
            </p:cNvPr>
            <p:cNvSpPr/>
            <p:nvPr/>
          </p:nvSpPr>
          <p:spPr>
            <a:xfrm>
              <a:off x="5413908" y="166881"/>
              <a:ext cx="332635" cy="33263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Circle: Hollow 27">
              <a:extLst>
                <a:ext uri="{FF2B5EF4-FFF2-40B4-BE49-F238E27FC236}">
                  <a16:creationId xmlns:a16="http://schemas.microsoft.com/office/drawing/2014/main" id="{074BB639-C5FE-4AEB-873F-74B6190E1181}"/>
                </a:ext>
              </a:extLst>
            </p:cNvPr>
            <p:cNvSpPr/>
            <p:nvPr/>
          </p:nvSpPr>
          <p:spPr>
            <a:xfrm>
              <a:off x="3841382" y="1017229"/>
              <a:ext cx="512376" cy="512376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" name="Circle: Hollow 28">
              <a:extLst>
                <a:ext uri="{FF2B5EF4-FFF2-40B4-BE49-F238E27FC236}">
                  <a16:creationId xmlns:a16="http://schemas.microsoft.com/office/drawing/2014/main" id="{BEEA40ED-ACFC-4EF8-8B08-75930D2983D7}"/>
                </a:ext>
              </a:extLst>
            </p:cNvPr>
            <p:cNvSpPr/>
            <p:nvPr/>
          </p:nvSpPr>
          <p:spPr>
            <a:xfrm>
              <a:off x="5965135" y="1011115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" name="Circle: Hollow 29">
              <a:extLst>
                <a:ext uri="{FF2B5EF4-FFF2-40B4-BE49-F238E27FC236}">
                  <a16:creationId xmlns:a16="http://schemas.microsoft.com/office/drawing/2014/main" id="{F84F6C6C-EA75-4AA1-8490-6388758DBD8D}"/>
                </a:ext>
              </a:extLst>
            </p:cNvPr>
            <p:cNvSpPr/>
            <p:nvPr/>
          </p:nvSpPr>
          <p:spPr>
            <a:xfrm>
              <a:off x="4712286" y="1433856"/>
              <a:ext cx="1045155" cy="1045155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Circle: Hollow 30">
              <a:extLst>
                <a:ext uri="{FF2B5EF4-FFF2-40B4-BE49-F238E27FC236}">
                  <a16:creationId xmlns:a16="http://schemas.microsoft.com/office/drawing/2014/main" id="{3CC77271-F664-466A-AE28-7724935272F6}"/>
                </a:ext>
              </a:extLst>
            </p:cNvPr>
            <p:cNvSpPr/>
            <p:nvPr/>
          </p:nvSpPr>
          <p:spPr>
            <a:xfrm>
              <a:off x="6280721" y="285944"/>
              <a:ext cx="512376" cy="512376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Circle: Hollow 31">
              <a:extLst>
                <a:ext uri="{FF2B5EF4-FFF2-40B4-BE49-F238E27FC236}">
                  <a16:creationId xmlns:a16="http://schemas.microsoft.com/office/drawing/2014/main" id="{56880D64-6F66-419D-9522-984EFB6AB5DD}"/>
                </a:ext>
              </a:extLst>
            </p:cNvPr>
            <p:cNvSpPr/>
            <p:nvPr/>
          </p:nvSpPr>
          <p:spPr>
            <a:xfrm>
              <a:off x="7330529" y="455309"/>
              <a:ext cx="332635" cy="33263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3" name="Circle: Hollow 32">
              <a:extLst>
                <a:ext uri="{FF2B5EF4-FFF2-40B4-BE49-F238E27FC236}">
                  <a16:creationId xmlns:a16="http://schemas.microsoft.com/office/drawing/2014/main" id="{B37F30C4-2FA0-439F-A39F-F1288608C36F}"/>
                </a:ext>
              </a:extLst>
            </p:cNvPr>
            <p:cNvSpPr/>
            <p:nvPr/>
          </p:nvSpPr>
          <p:spPr>
            <a:xfrm>
              <a:off x="7826733" y="37264"/>
              <a:ext cx="512376" cy="512376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Circle: Hollow 33">
              <a:extLst>
                <a:ext uri="{FF2B5EF4-FFF2-40B4-BE49-F238E27FC236}">
                  <a16:creationId xmlns:a16="http://schemas.microsoft.com/office/drawing/2014/main" id="{8F61C938-2A23-4E25-9E74-C88804E5847B}"/>
                </a:ext>
              </a:extLst>
            </p:cNvPr>
            <p:cNvSpPr/>
            <p:nvPr/>
          </p:nvSpPr>
          <p:spPr>
            <a:xfrm>
              <a:off x="4403894" y="732473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290590B3-DD94-434A-B3A0-E0E210D8B779}"/>
                </a:ext>
              </a:extLst>
            </p:cNvPr>
            <p:cNvSpPr/>
            <p:nvPr/>
          </p:nvSpPr>
          <p:spPr>
            <a:xfrm>
              <a:off x="4846163" y="397465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Circle: Hollow 35">
              <a:extLst>
                <a:ext uri="{FF2B5EF4-FFF2-40B4-BE49-F238E27FC236}">
                  <a16:creationId xmlns:a16="http://schemas.microsoft.com/office/drawing/2014/main" id="{EF02C580-C49D-499F-9728-CF29BB951E17}"/>
                </a:ext>
              </a:extLst>
            </p:cNvPr>
            <p:cNvSpPr/>
            <p:nvPr/>
          </p:nvSpPr>
          <p:spPr>
            <a:xfrm>
              <a:off x="8617098" y="1035703"/>
              <a:ext cx="677141" cy="677141"/>
            </a:xfrm>
            <a:prstGeom prst="donut">
              <a:avLst>
                <a:gd name="adj" fmla="val 30113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Circle: Hollow 36">
              <a:extLst>
                <a:ext uri="{FF2B5EF4-FFF2-40B4-BE49-F238E27FC236}">
                  <a16:creationId xmlns:a16="http://schemas.microsoft.com/office/drawing/2014/main" id="{718FDC0D-C2F2-4693-915B-656A77750076}"/>
                </a:ext>
              </a:extLst>
            </p:cNvPr>
            <p:cNvSpPr/>
            <p:nvPr/>
          </p:nvSpPr>
          <p:spPr>
            <a:xfrm>
              <a:off x="10838049" y="331418"/>
              <a:ext cx="817385" cy="817385"/>
            </a:xfrm>
            <a:prstGeom prst="donut">
              <a:avLst>
                <a:gd name="adj" fmla="val 36896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8" name="Circle: Hollow 37">
              <a:extLst>
                <a:ext uri="{FF2B5EF4-FFF2-40B4-BE49-F238E27FC236}">
                  <a16:creationId xmlns:a16="http://schemas.microsoft.com/office/drawing/2014/main" id="{9C834023-6F4D-47CE-A5ED-134B01DDA1A3}"/>
                </a:ext>
              </a:extLst>
            </p:cNvPr>
            <p:cNvSpPr/>
            <p:nvPr/>
          </p:nvSpPr>
          <p:spPr>
            <a:xfrm>
              <a:off x="7844878" y="897901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9" name="Circle: Hollow 38">
              <a:extLst>
                <a:ext uri="{FF2B5EF4-FFF2-40B4-BE49-F238E27FC236}">
                  <a16:creationId xmlns:a16="http://schemas.microsoft.com/office/drawing/2014/main" id="{DD989AEB-986C-4BAB-86C0-00D382387854}"/>
                </a:ext>
              </a:extLst>
            </p:cNvPr>
            <p:cNvSpPr/>
            <p:nvPr/>
          </p:nvSpPr>
          <p:spPr>
            <a:xfrm>
              <a:off x="9381615" y="520894"/>
              <a:ext cx="1369058" cy="1369058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0" name="Circle: Hollow 39">
              <a:extLst>
                <a:ext uri="{FF2B5EF4-FFF2-40B4-BE49-F238E27FC236}">
                  <a16:creationId xmlns:a16="http://schemas.microsoft.com/office/drawing/2014/main" id="{D2962FE6-3836-4FA0-AF39-CB4E477013CA}"/>
                </a:ext>
              </a:extLst>
            </p:cNvPr>
            <p:cNvSpPr/>
            <p:nvPr/>
          </p:nvSpPr>
          <p:spPr>
            <a:xfrm>
              <a:off x="10385764" y="37264"/>
              <a:ext cx="496406" cy="49640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1" name="Circle: Hollow 40">
              <a:extLst>
                <a:ext uri="{FF2B5EF4-FFF2-40B4-BE49-F238E27FC236}">
                  <a16:creationId xmlns:a16="http://schemas.microsoft.com/office/drawing/2014/main" id="{71C8E769-CBEB-47FC-B99D-15AEAF7ABE79}"/>
                </a:ext>
              </a:extLst>
            </p:cNvPr>
            <p:cNvSpPr/>
            <p:nvPr/>
          </p:nvSpPr>
          <p:spPr>
            <a:xfrm>
              <a:off x="7482440" y="787944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2" name="Circle: Hollow 41">
              <a:extLst>
                <a:ext uri="{FF2B5EF4-FFF2-40B4-BE49-F238E27FC236}">
                  <a16:creationId xmlns:a16="http://schemas.microsoft.com/office/drawing/2014/main" id="{5B3C5945-6067-49CA-8FF5-8771C25020C8}"/>
                </a:ext>
              </a:extLst>
            </p:cNvPr>
            <p:cNvSpPr/>
            <p:nvPr/>
          </p:nvSpPr>
          <p:spPr>
            <a:xfrm>
              <a:off x="8339397" y="198379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3" name="Circle: Hollow 42">
              <a:extLst>
                <a:ext uri="{FF2B5EF4-FFF2-40B4-BE49-F238E27FC236}">
                  <a16:creationId xmlns:a16="http://schemas.microsoft.com/office/drawing/2014/main" id="{EC0DB818-6795-41D2-B392-FE8FF42CA452}"/>
                </a:ext>
              </a:extLst>
            </p:cNvPr>
            <p:cNvSpPr/>
            <p:nvPr/>
          </p:nvSpPr>
          <p:spPr>
            <a:xfrm>
              <a:off x="10633967" y="635675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74EE9A5A-3CCD-411B-8DE7-E096B5E6BB73}"/>
                </a:ext>
              </a:extLst>
            </p:cNvPr>
            <p:cNvSpPr/>
            <p:nvPr/>
          </p:nvSpPr>
          <p:spPr>
            <a:xfrm>
              <a:off x="3702945" y="1034552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2EB68643-6061-43B5-9344-4828753C964D}"/>
                </a:ext>
              </a:extLst>
            </p:cNvPr>
            <p:cNvSpPr/>
            <p:nvPr/>
          </p:nvSpPr>
          <p:spPr>
            <a:xfrm>
              <a:off x="5731508" y="787944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B43F5081-4827-4D6B-AC0D-4C3F835898B8}"/>
                </a:ext>
              </a:extLst>
            </p:cNvPr>
            <p:cNvSpPr/>
            <p:nvPr/>
          </p:nvSpPr>
          <p:spPr>
            <a:xfrm>
              <a:off x="7080910" y="464566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3F691C1A-D5AA-4E19-B945-FB736745A6DE}"/>
                </a:ext>
              </a:extLst>
            </p:cNvPr>
            <p:cNvSpPr/>
            <p:nvPr/>
          </p:nvSpPr>
          <p:spPr>
            <a:xfrm>
              <a:off x="9243586" y="996130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6407DCB5-751B-4310-97C6-7313A2A822B2}"/>
                </a:ext>
              </a:extLst>
            </p:cNvPr>
            <p:cNvSpPr/>
            <p:nvPr/>
          </p:nvSpPr>
          <p:spPr>
            <a:xfrm>
              <a:off x="11005711" y="166881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23284A5C-6F07-4501-93D3-C0E5F312396F}"/>
                </a:ext>
              </a:extLst>
            </p:cNvPr>
            <p:cNvSpPr/>
            <p:nvPr/>
          </p:nvSpPr>
          <p:spPr>
            <a:xfrm>
              <a:off x="12030153" y="737610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EC48CEC6-631E-49A3-B8B0-DB8E057AD578}"/>
                </a:ext>
              </a:extLst>
            </p:cNvPr>
            <p:cNvSpPr/>
            <p:nvPr/>
          </p:nvSpPr>
          <p:spPr>
            <a:xfrm>
              <a:off x="11599010" y="1013091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Circle: Hollow 50">
              <a:extLst>
                <a:ext uri="{FF2B5EF4-FFF2-40B4-BE49-F238E27FC236}">
                  <a16:creationId xmlns:a16="http://schemas.microsoft.com/office/drawing/2014/main" id="{725119C3-AEC1-4D0D-8537-FEF044F75673}"/>
                </a:ext>
              </a:extLst>
            </p:cNvPr>
            <p:cNvSpPr/>
            <p:nvPr/>
          </p:nvSpPr>
          <p:spPr>
            <a:xfrm>
              <a:off x="11622146" y="159879"/>
              <a:ext cx="512376" cy="512376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2" name="Circle: Hollow 51">
              <a:extLst>
                <a:ext uri="{FF2B5EF4-FFF2-40B4-BE49-F238E27FC236}">
                  <a16:creationId xmlns:a16="http://schemas.microsoft.com/office/drawing/2014/main" id="{A9954CA9-0A31-425F-A8A7-5ED65EF10DA4}"/>
                </a:ext>
              </a:extLst>
            </p:cNvPr>
            <p:cNvSpPr/>
            <p:nvPr/>
          </p:nvSpPr>
          <p:spPr>
            <a:xfrm>
              <a:off x="9989354" y="122309"/>
              <a:ext cx="352722" cy="352722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3" name="Circle: Hollow 52">
              <a:extLst>
                <a:ext uri="{FF2B5EF4-FFF2-40B4-BE49-F238E27FC236}">
                  <a16:creationId xmlns:a16="http://schemas.microsoft.com/office/drawing/2014/main" id="{F6534ADC-01AE-451B-BD6E-A200FB9AE8AE}"/>
                </a:ext>
              </a:extLst>
            </p:cNvPr>
            <p:cNvSpPr/>
            <p:nvPr/>
          </p:nvSpPr>
          <p:spPr>
            <a:xfrm>
              <a:off x="10765179" y="1798455"/>
              <a:ext cx="352722" cy="352722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54" name="Group 53" descr="Glow Light">
              <a:extLst>
                <a:ext uri="{FF2B5EF4-FFF2-40B4-BE49-F238E27FC236}">
                  <a16:creationId xmlns:a16="http://schemas.microsoft.com/office/drawing/2014/main" id="{CCE97EAF-039D-4154-8305-F82020191176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1808279" y="95391"/>
              <a:ext cx="184939" cy="184939"/>
              <a:chOff x="5994457" y="3309752"/>
              <a:chExt cx="2933700" cy="2933700"/>
            </a:xfrm>
          </p:grpSpPr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27AA6B74-B6C2-42A0-86F9-E0C898AD49C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122A3517-57F1-4D35-84E8-BF50AEAE6BDD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55" name="Group 54" descr="Glow Light">
              <a:extLst>
                <a:ext uri="{FF2B5EF4-FFF2-40B4-BE49-F238E27FC236}">
                  <a16:creationId xmlns:a16="http://schemas.microsoft.com/office/drawing/2014/main" id="{3DD14723-22FA-4A94-BD38-DA2E95BDD757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2998830" y="467500"/>
              <a:ext cx="184939" cy="184939"/>
              <a:chOff x="5994457" y="3309752"/>
              <a:chExt cx="2933700" cy="2933700"/>
            </a:xfrm>
          </p:grpSpPr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756ADB8C-D957-4448-AFD3-0D67F19D701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C42FFA55-9DB8-4217-81ED-3A85E5438174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56" name="Group 55" descr="Glow Light">
              <a:extLst>
                <a:ext uri="{FF2B5EF4-FFF2-40B4-BE49-F238E27FC236}">
                  <a16:creationId xmlns:a16="http://schemas.microsoft.com/office/drawing/2014/main" id="{445B1F88-321F-43D7-BE05-7FCF13BEA836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4389929" y="980865"/>
              <a:ext cx="184939" cy="184939"/>
              <a:chOff x="5994457" y="3309752"/>
              <a:chExt cx="2933700" cy="2933700"/>
            </a:xfrm>
          </p:grpSpPr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A4D3AECC-3EEA-4A57-9165-844E1008328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40552E74-E4C1-4E45-8452-67840C9E11B2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57" name="Group 56" descr="Glow Light">
              <a:extLst>
                <a:ext uri="{FF2B5EF4-FFF2-40B4-BE49-F238E27FC236}">
                  <a16:creationId xmlns:a16="http://schemas.microsoft.com/office/drawing/2014/main" id="{DD4E4271-A326-4312-836A-9E104E609B96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5180568" y="62211"/>
              <a:ext cx="184939" cy="184939"/>
              <a:chOff x="5994457" y="3309752"/>
              <a:chExt cx="2933700" cy="2933700"/>
            </a:xfrm>
          </p:grpSpPr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A6FF4AC7-F46E-48C9-B942-B229A0DE291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F94C69F0-C27A-4F9A-9E4F-0B7C1ED823DB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58" name="Group 57" descr="Glow Light">
              <a:extLst>
                <a:ext uri="{FF2B5EF4-FFF2-40B4-BE49-F238E27FC236}">
                  <a16:creationId xmlns:a16="http://schemas.microsoft.com/office/drawing/2014/main" id="{AF2B58ED-192E-4BB8-895D-E81A6AA1EE75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7603546" y="62377"/>
              <a:ext cx="184939" cy="184939"/>
              <a:chOff x="5994457" y="3309752"/>
              <a:chExt cx="2933700" cy="2933700"/>
            </a:xfrm>
          </p:grpSpPr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3CE4CFD4-61F6-4890-9D1B-6D14ECBBB8B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876FE4F2-C023-4763-9C68-FF0B454E3D2F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59" name="Group 58" descr="Glow Light">
              <a:extLst>
                <a:ext uri="{FF2B5EF4-FFF2-40B4-BE49-F238E27FC236}">
                  <a16:creationId xmlns:a16="http://schemas.microsoft.com/office/drawing/2014/main" id="{CC7FBFB5-2B2A-4819-991E-F9E694668F50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8308409" y="490883"/>
              <a:ext cx="184939" cy="184939"/>
              <a:chOff x="5994457" y="3309752"/>
              <a:chExt cx="2933700" cy="2933700"/>
            </a:xfrm>
          </p:grpSpPr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36D9E730-C7E6-4E8A-8239-4AF19CA275E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8EE4F7E4-1014-412B-AA48-86EBE8E72FD1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0" name="Group 59" descr="Glow Light">
              <a:extLst>
                <a:ext uri="{FF2B5EF4-FFF2-40B4-BE49-F238E27FC236}">
                  <a16:creationId xmlns:a16="http://schemas.microsoft.com/office/drawing/2014/main" id="{61446C26-0231-4F5B-B22A-33F037F0A3AA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9639018" y="331227"/>
              <a:ext cx="184939" cy="184939"/>
              <a:chOff x="5994457" y="3309752"/>
              <a:chExt cx="2933700" cy="2933700"/>
            </a:xfrm>
          </p:grpSpPr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148776B9-4ADE-4610-BCA7-616E4CC766D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7" name="Oval 96">
                <a:extLst>
                  <a:ext uri="{FF2B5EF4-FFF2-40B4-BE49-F238E27FC236}">
                    <a16:creationId xmlns:a16="http://schemas.microsoft.com/office/drawing/2014/main" id="{BFA0AFC5-C797-4E9A-BA52-8485802F6AB2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1" name="Group 60" descr="Glow Light">
              <a:extLst>
                <a:ext uri="{FF2B5EF4-FFF2-40B4-BE49-F238E27FC236}">
                  <a16:creationId xmlns:a16="http://schemas.microsoft.com/office/drawing/2014/main" id="{51515052-2354-4F31-8E77-59ED420E7A88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9991429" y="16107"/>
              <a:ext cx="184939" cy="184939"/>
              <a:chOff x="5994457" y="3309752"/>
              <a:chExt cx="2933700" cy="2933700"/>
            </a:xfrm>
          </p:grpSpPr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E26B0A78-BFDF-4F4F-AF6B-ADA47E57D74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5" name="Oval 94">
                <a:extLst>
                  <a:ext uri="{FF2B5EF4-FFF2-40B4-BE49-F238E27FC236}">
                    <a16:creationId xmlns:a16="http://schemas.microsoft.com/office/drawing/2014/main" id="{10AB04C1-D88C-4666-846F-EDD24B481004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2" name="Group 61" descr="Glow Light">
              <a:extLst>
                <a:ext uri="{FF2B5EF4-FFF2-40B4-BE49-F238E27FC236}">
                  <a16:creationId xmlns:a16="http://schemas.microsoft.com/office/drawing/2014/main" id="{6354D5DC-FAD4-408C-B3FE-57CDD23290D4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10315183" y="453725"/>
              <a:ext cx="184939" cy="184939"/>
              <a:chOff x="5994457" y="3309752"/>
              <a:chExt cx="2933700" cy="2933700"/>
            </a:xfrm>
          </p:grpSpPr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71E7C208-1BFE-4BD8-8907-230AD636DF1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6743EC78-E64F-42FF-AAB9-46063EAA85A2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3" name="Group 62" descr="Glow Light">
              <a:extLst>
                <a:ext uri="{FF2B5EF4-FFF2-40B4-BE49-F238E27FC236}">
                  <a16:creationId xmlns:a16="http://schemas.microsoft.com/office/drawing/2014/main" id="{2E20D849-69CC-4E2E-AA54-282D415F101E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9381151" y="512111"/>
              <a:ext cx="184939" cy="184939"/>
              <a:chOff x="5994457" y="3309752"/>
              <a:chExt cx="2933700" cy="2933700"/>
            </a:xfrm>
          </p:grpSpPr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6BBC06CB-B1DD-451D-AF64-49754B8C60B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214D1D9C-D35B-4C27-BDF9-765771117212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4" name="Group 63" descr="Glow Light">
              <a:extLst>
                <a:ext uri="{FF2B5EF4-FFF2-40B4-BE49-F238E27FC236}">
                  <a16:creationId xmlns:a16="http://schemas.microsoft.com/office/drawing/2014/main" id="{E02D279D-1502-4397-AF99-49DAF0C7EB95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11785864" y="781091"/>
              <a:ext cx="184939" cy="184939"/>
              <a:chOff x="5994457" y="3309752"/>
              <a:chExt cx="2933700" cy="2933700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E6928743-4054-49A2-9517-36381DFA80D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CB46406D-3428-4805-B5D5-B29F6977D95F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5" name="Group 64" descr="Glow Light">
              <a:extLst>
                <a:ext uri="{FF2B5EF4-FFF2-40B4-BE49-F238E27FC236}">
                  <a16:creationId xmlns:a16="http://schemas.microsoft.com/office/drawing/2014/main" id="{3C6017F2-A975-4C6B-9A32-BDA94DA7AFC9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11339810" y="-55205"/>
              <a:ext cx="184939" cy="184939"/>
              <a:chOff x="5994457" y="3309752"/>
              <a:chExt cx="2933700" cy="2933700"/>
            </a:xfrm>
          </p:grpSpPr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249AA986-8B04-4120-BAB9-1ECD70B2659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103C4028-4F5F-4303-B9C0-45E1A2D7229D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6" name="Group 65" descr="Glow Light">
              <a:extLst>
                <a:ext uri="{FF2B5EF4-FFF2-40B4-BE49-F238E27FC236}">
                  <a16:creationId xmlns:a16="http://schemas.microsoft.com/office/drawing/2014/main" id="{5382CC89-ABF4-4D2F-94C5-77CCE3481EDB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11976466" y="13232"/>
              <a:ext cx="184939" cy="184939"/>
              <a:chOff x="5994457" y="3309752"/>
              <a:chExt cx="2933700" cy="2933700"/>
            </a:xfrm>
          </p:grpSpPr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D544917A-9AC2-4300-97D2-E1AB2FABBB5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96BC916E-AD5B-41D8-8DFB-BB822DEE1EA2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7" name="Circle: Hollow 66">
              <a:extLst>
                <a:ext uri="{FF2B5EF4-FFF2-40B4-BE49-F238E27FC236}">
                  <a16:creationId xmlns:a16="http://schemas.microsoft.com/office/drawing/2014/main" id="{52AEB91B-E65D-47F4-8322-3766ECDAA0F4}"/>
                </a:ext>
              </a:extLst>
            </p:cNvPr>
            <p:cNvSpPr/>
            <p:nvPr/>
          </p:nvSpPr>
          <p:spPr>
            <a:xfrm>
              <a:off x="5823225" y="45486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8" name="Circle: Hollow 67">
              <a:extLst>
                <a:ext uri="{FF2B5EF4-FFF2-40B4-BE49-F238E27FC236}">
                  <a16:creationId xmlns:a16="http://schemas.microsoft.com/office/drawing/2014/main" id="{DFB1BB06-FDAB-41D6-8C3B-950A2D8A0FC9}"/>
                </a:ext>
              </a:extLst>
            </p:cNvPr>
            <p:cNvSpPr/>
            <p:nvPr/>
          </p:nvSpPr>
          <p:spPr>
            <a:xfrm>
              <a:off x="6697902" y="1387389"/>
              <a:ext cx="719972" cy="719972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BD62823A-32EE-4AD7-8AED-2FEF57B2571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45543" y="37264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4CF77F6F-45BC-40B4-B71C-0A005757D79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75566" y="239791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F6F9DA65-51E0-4BED-AC6F-9672ED18A82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98372" y="27486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741D2857-D466-4D6E-9B0C-5485F4AB739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05867" y="217786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823E91C4-737A-4C3F-8E5D-D53C02E554B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24150" y="84474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9A594004-0701-451B-B077-0F543D968C2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52914" y="16037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358EAF6B-4DB1-4AE7-9BC6-DBA4F573E44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78663" y="160401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C48FBA50-98C5-451C-BA17-E225FBA503E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49456" y="22585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1F06742A-FEC7-47E9-A915-F0049BE93B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45400" y="30704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265C1CDB-8B4A-4472-9BCD-5BA32AEF6C3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362386" y="297198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DCF05132-766E-4296-A7F1-9184654D9F1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315997" y="48704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562D48CD-50CF-4FE4-A613-507A83E9794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117901" y="207612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9DFD9077-D1F5-4D77-AFEC-50B240472A1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654224" y="48474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3F964FF6-088A-4B47-8E23-080A739BB9C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71002" y="436248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9CE5C981-5D55-4181-BB29-787925046AF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745" y="714473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7C9D4321-91CE-4918-8904-678C1EC960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-180000">
            <a:off x="1495720" y="4491145"/>
            <a:ext cx="4812627" cy="461565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B12D46C1-4851-4C82-AD46-2B742E76287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180000">
            <a:off x="40953" y="2794383"/>
            <a:ext cx="6219567" cy="172787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Your Wedding Album Title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E9DD11AA-1CCD-4B1C-9A38-D2972E57703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 rot="-180000">
            <a:off x="7017652" y="783000"/>
            <a:ext cx="4356000" cy="5292000"/>
          </a:xfrm>
          <a:solidFill>
            <a:schemeClr val="accent1"/>
          </a:solidFill>
          <a:ln w="635000" cap="rnd" cmpd="tri">
            <a:gradFill>
              <a:gsLst>
                <a:gs pos="100000">
                  <a:srgbClr val="665B3C"/>
                </a:gs>
                <a:gs pos="41620">
                  <a:srgbClr val="E4D6AE"/>
                </a:gs>
                <a:gs pos="43000">
                  <a:schemeClr val="bg1">
                    <a:lumMod val="95000"/>
                  </a:schemeClr>
                </a:gs>
                <a:gs pos="17000">
                  <a:schemeClr val="bg1">
                    <a:lumMod val="50000"/>
                  </a:schemeClr>
                </a:gs>
                <a:gs pos="0">
                  <a:schemeClr val="tx1">
                    <a:lumMod val="65000"/>
                    <a:lumOff val="35000"/>
                  </a:schemeClr>
                </a:gs>
              </a:gsLst>
              <a:lin ang="5220000" scaled="0"/>
            </a:gradFill>
            <a:miter lim="800000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Drag and Drop or Insert Your Picture</a:t>
            </a:r>
          </a:p>
        </p:txBody>
      </p:sp>
    </p:spTree>
    <p:extLst>
      <p:ext uri="{BB962C8B-B14F-4D97-AF65-F5344CB8AC3E}">
        <p14:creationId xmlns:p14="http://schemas.microsoft.com/office/powerpoint/2010/main" val="1675258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gradFill>
          <a:gsLst>
            <a:gs pos="100000">
              <a:srgbClr val="232939"/>
            </a:gs>
            <a:gs pos="0">
              <a:schemeClr val="tx1">
                <a:lumMod val="95000"/>
                <a:lumOff val="5000"/>
              </a:schemeClr>
            </a:gs>
          </a:gsLst>
          <a:lin ang="52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 descr="Sparkles Top">
            <a:extLst>
              <a:ext uri="{FF2B5EF4-FFF2-40B4-BE49-F238E27FC236}">
                <a16:creationId xmlns:a16="http://schemas.microsoft.com/office/drawing/2014/main" id="{836D5C16-9550-47AD-8F49-FE66AE504429}"/>
              </a:ext>
            </a:extLst>
          </p:cNvPr>
          <p:cNvGrpSpPr/>
          <p:nvPr userDrawn="1"/>
        </p:nvGrpSpPr>
        <p:grpSpPr>
          <a:xfrm>
            <a:off x="43745" y="-55205"/>
            <a:ext cx="12117660" cy="2534216"/>
            <a:chOff x="43745" y="-55205"/>
            <a:chExt cx="12117660" cy="2534216"/>
          </a:xfrm>
        </p:grpSpPr>
        <p:sp>
          <p:nvSpPr>
            <p:cNvPr id="11" name="Circle: Hollow 10">
              <a:extLst>
                <a:ext uri="{FF2B5EF4-FFF2-40B4-BE49-F238E27FC236}">
                  <a16:creationId xmlns:a16="http://schemas.microsoft.com/office/drawing/2014/main" id="{F6C6C246-909E-4274-965A-329EB0B3EF30}"/>
                </a:ext>
              </a:extLst>
            </p:cNvPr>
            <p:cNvSpPr/>
            <p:nvPr/>
          </p:nvSpPr>
          <p:spPr>
            <a:xfrm>
              <a:off x="809223" y="660629"/>
              <a:ext cx="310114" cy="31011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2" name="Circle: Hollow 11">
              <a:extLst>
                <a:ext uri="{FF2B5EF4-FFF2-40B4-BE49-F238E27FC236}">
                  <a16:creationId xmlns:a16="http://schemas.microsoft.com/office/drawing/2014/main" id="{4F9D3504-AAED-4BBD-A38F-3BAC27C39C47}"/>
                </a:ext>
              </a:extLst>
            </p:cNvPr>
            <p:cNvSpPr/>
            <p:nvPr/>
          </p:nvSpPr>
          <p:spPr>
            <a:xfrm>
              <a:off x="1125914" y="333199"/>
              <a:ext cx="436185" cy="43618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3" name="Circle: Hollow 12">
              <a:extLst>
                <a:ext uri="{FF2B5EF4-FFF2-40B4-BE49-F238E27FC236}">
                  <a16:creationId xmlns:a16="http://schemas.microsoft.com/office/drawing/2014/main" id="{C01C36EC-F7DF-4D62-A56C-CDABFC02C05C}"/>
                </a:ext>
              </a:extLst>
            </p:cNvPr>
            <p:cNvSpPr/>
            <p:nvPr/>
          </p:nvSpPr>
          <p:spPr>
            <a:xfrm>
              <a:off x="1678364" y="886186"/>
              <a:ext cx="436185" cy="436185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4" name="Circle: Hollow 13">
              <a:extLst>
                <a:ext uri="{FF2B5EF4-FFF2-40B4-BE49-F238E27FC236}">
                  <a16:creationId xmlns:a16="http://schemas.microsoft.com/office/drawing/2014/main" id="{A30896F2-2F06-436B-BF3B-DFB6743B5A18}"/>
                </a:ext>
              </a:extLst>
            </p:cNvPr>
            <p:cNvSpPr/>
            <p:nvPr/>
          </p:nvSpPr>
          <p:spPr>
            <a:xfrm>
              <a:off x="1215567" y="1142985"/>
              <a:ext cx="92220" cy="92220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5" name="Circle: Hollow 14">
              <a:extLst>
                <a:ext uri="{FF2B5EF4-FFF2-40B4-BE49-F238E27FC236}">
                  <a16:creationId xmlns:a16="http://schemas.microsoft.com/office/drawing/2014/main" id="{191BF932-C10E-4600-A0D0-E8BEA4A3E4B6}"/>
                </a:ext>
              </a:extLst>
            </p:cNvPr>
            <p:cNvSpPr/>
            <p:nvPr/>
          </p:nvSpPr>
          <p:spPr>
            <a:xfrm>
              <a:off x="2233749" y="309992"/>
              <a:ext cx="512376" cy="512376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6" name="Circle: Hollow 15">
              <a:extLst>
                <a:ext uri="{FF2B5EF4-FFF2-40B4-BE49-F238E27FC236}">
                  <a16:creationId xmlns:a16="http://schemas.microsoft.com/office/drawing/2014/main" id="{D4939365-6235-4B22-A60A-6D4D96F063ED}"/>
                </a:ext>
              </a:extLst>
            </p:cNvPr>
            <p:cNvSpPr/>
            <p:nvPr/>
          </p:nvSpPr>
          <p:spPr>
            <a:xfrm>
              <a:off x="1513348" y="1876589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F4F3357-F3CF-451A-B928-451576AC33E4}"/>
                </a:ext>
              </a:extLst>
            </p:cNvPr>
            <p:cNvSpPr/>
            <p:nvPr/>
          </p:nvSpPr>
          <p:spPr>
            <a:xfrm>
              <a:off x="1870075" y="511175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18" name="Group 17" descr="Glow Light">
              <a:extLst>
                <a:ext uri="{FF2B5EF4-FFF2-40B4-BE49-F238E27FC236}">
                  <a16:creationId xmlns:a16="http://schemas.microsoft.com/office/drawing/2014/main" id="{D32B275B-B23E-4577-80D5-AFBCEC88EE8F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2038715" y="664767"/>
              <a:ext cx="184939" cy="184939"/>
              <a:chOff x="5994457" y="3309752"/>
              <a:chExt cx="2933700" cy="2933700"/>
            </a:xfrm>
          </p:grpSpPr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671E840D-1520-4DE3-B069-1708A2CB148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9C79033A-94FD-4014-A215-80C4A8D240FE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19" name="Group 18" descr="Glow Light">
              <a:extLst>
                <a:ext uri="{FF2B5EF4-FFF2-40B4-BE49-F238E27FC236}">
                  <a16:creationId xmlns:a16="http://schemas.microsoft.com/office/drawing/2014/main" id="{D1E48C29-D539-4E22-8517-F4D88044FFCA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797250" y="429683"/>
              <a:ext cx="184939" cy="184939"/>
              <a:chOff x="5994457" y="3309752"/>
              <a:chExt cx="2933700" cy="2933700"/>
            </a:xfrm>
          </p:grpSpPr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5471477F-E07E-4642-B653-8FF3B7FFD38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1EFDD83F-696D-4D05-AE98-DD9E5053E8B8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20" name="Circle: Hollow 19">
              <a:extLst>
                <a:ext uri="{FF2B5EF4-FFF2-40B4-BE49-F238E27FC236}">
                  <a16:creationId xmlns:a16="http://schemas.microsoft.com/office/drawing/2014/main" id="{C3F33867-B70E-4CE2-8DD6-CB31CC78071A}"/>
                </a:ext>
              </a:extLst>
            </p:cNvPr>
            <p:cNvSpPr/>
            <p:nvPr/>
          </p:nvSpPr>
          <p:spPr>
            <a:xfrm>
              <a:off x="49998" y="37264"/>
              <a:ext cx="719972" cy="719972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1" name="Circle: Hollow 20">
              <a:extLst>
                <a:ext uri="{FF2B5EF4-FFF2-40B4-BE49-F238E27FC236}">
                  <a16:creationId xmlns:a16="http://schemas.microsoft.com/office/drawing/2014/main" id="{1176DF06-4ECB-4F8C-9479-361488DA60F4}"/>
                </a:ext>
              </a:extLst>
            </p:cNvPr>
            <p:cNvSpPr/>
            <p:nvPr/>
          </p:nvSpPr>
          <p:spPr>
            <a:xfrm>
              <a:off x="4183142" y="381022"/>
              <a:ext cx="352722" cy="352722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2" name="Circle: Hollow 21">
              <a:extLst>
                <a:ext uri="{FF2B5EF4-FFF2-40B4-BE49-F238E27FC236}">
                  <a16:creationId xmlns:a16="http://schemas.microsoft.com/office/drawing/2014/main" id="{1623B06F-C071-4938-8B6D-DFF18F9B2206}"/>
                </a:ext>
              </a:extLst>
            </p:cNvPr>
            <p:cNvSpPr/>
            <p:nvPr/>
          </p:nvSpPr>
          <p:spPr>
            <a:xfrm>
              <a:off x="3283557" y="479357"/>
              <a:ext cx="332635" cy="33263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3" name="Circle: Hollow 22">
              <a:extLst>
                <a:ext uri="{FF2B5EF4-FFF2-40B4-BE49-F238E27FC236}">
                  <a16:creationId xmlns:a16="http://schemas.microsoft.com/office/drawing/2014/main" id="{D26E3BBC-2F19-433E-BD7C-83D9EE1CDE5F}"/>
                </a:ext>
              </a:extLst>
            </p:cNvPr>
            <p:cNvSpPr/>
            <p:nvPr/>
          </p:nvSpPr>
          <p:spPr>
            <a:xfrm>
              <a:off x="2837658" y="1565732"/>
              <a:ext cx="512376" cy="512376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4" name="Circle: Hollow 23">
              <a:extLst>
                <a:ext uri="{FF2B5EF4-FFF2-40B4-BE49-F238E27FC236}">
                  <a16:creationId xmlns:a16="http://schemas.microsoft.com/office/drawing/2014/main" id="{AD1C7158-1687-4C77-A0B2-2CFFBA9AF0A4}"/>
                </a:ext>
              </a:extLst>
            </p:cNvPr>
            <p:cNvSpPr/>
            <p:nvPr/>
          </p:nvSpPr>
          <p:spPr>
            <a:xfrm>
              <a:off x="3770388" y="37264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5" name="Circle: Hollow 24">
              <a:extLst>
                <a:ext uri="{FF2B5EF4-FFF2-40B4-BE49-F238E27FC236}">
                  <a16:creationId xmlns:a16="http://schemas.microsoft.com/office/drawing/2014/main" id="{8C09BD45-C7D3-4455-9D48-421D0ED806F3}"/>
                </a:ext>
              </a:extLst>
            </p:cNvPr>
            <p:cNvSpPr/>
            <p:nvPr/>
          </p:nvSpPr>
          <p:spPr>
            <a:xfrm>
              <a:off x="5413908" y="166881"/>
              <a:ext cx="332635" cy="33263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6" name="Circle: Hollow 25">
              <a:extLst>
                <a:ext uri="{FF2B5EF4-FFF2-40B4-BE49-F238E27FC236}">
                  <a16:creationId xmlns:a16="http://schemas.microsoft.com/office/drawing/2014/main" id="{D88F1368-2549-4153-80D6-DBCD6B2D97E4}"/>
                </a:ext>
              </a:extLst>
            </p:cNvPr>
            <p:cNvSpPr/>
            <p:nvPr/>
          </p:nvSpPr>
          <p:spPr>
            <a:xfrm>
              <a:off x="3841382" y="1017229"/>
              <a:ext cx="512376" cy="512376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7" name="Circle: Hollow 26">
              <a:extLst>
                <a:ext uri="{FF2B5EF4-FFF2-40B4-BE49-F238E27FC236}">
                  <a16:creationId xmlns:a16="http://schemas.microsoft.com/office/drawing/2014/main" id="{137E945D-98B2-49D4-833A-2177760D70A5}"/>
                </a:ext>
              </a:extLst>
            </p:cNvPr>
            <p:cNvSpPr/>
            <p:nvPr/>
          </p:nvSpPr>
          <p:spPr>
            <a:xfrm>
              <a:off x="5965135" y="1011115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8" name="Circle: Hollow 27">
              <a:extLst>
                <a:ext uri="{FF2B5EF4-FFF2-40B4-BE49-F238E27FC236}">
                  <a16:creationId xmlns:a16="http://schemas.microsoft.com/office/drawing/2014/main" id="{4A8D07A7-9304-4799-9262-BCC5E2A6983B}"/>
                </a:ext>
              </a:extLst>
            </p:cNvPr>
            <p:cNvSpPr/>
            <p:nvPr/>
          </p:nvSpPr>
          <p:spPr>
            <a:xfrm>
              <a:off x="4712286" y="1433856"/>
              <a:ext cx="1045155" cy="1045155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9" name="Circle: Hollow 28">
              <a:extLst>
                <a:ext uri="{FF2B5EF4-FFF2-40B4-BE49-F238E27FC236}">
                  <a16:creationId xmlns:a16="http://schemas.microsoft.com/office/drawing/2014/main" id="{799C36B6-F93B-4AD6-BCFF-9A478E3530FC}"/>
                </a:ext>
              </a:extLst>
            </p:cNvPr>
            <p:cNvSpPr/>
            <p:nvPr/>
          </p:nvSpPr>
          <p:spPr>
            <a:xfrm>
              <a:off x="6280721" y="285944"/>
              <a:ext cx="512376" cy="512376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0" name="Circle: Hollow 29">
              <a:extLst>
                <a:ext uri="{FF2B5EF4-FFF2-40B4-BE49-F238E27FC236}">
                  <a16:creationId xmlns:a16="http://schemas.microsoft.com/office/drawing/2014/main" id="{06219481-C934-476B-A9AB-674656050977}"/>
                </a:ext>
              </a:extLst>
            </p:cNvPr>
            <p:cNvSpPr/>
            <p:nvPr/>
          </p:nvSpPr>
          <p:spPr>
            <a:xfrm>
              <a:off x="7330529" y="455309"/>
              <a:ext cx="332635" cy="33263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1" name="Circle: Hollow 30">
              <a:extLst>
                <a:ext uri="{FF2B5EF4-FFF2-40B4-BE49-F238E27FC236}">
                  <a16:creationId xmlns:a16="http://schemas.microsoft.com/office/drawing/2014/main" id="{8054BDB9-6A10-4286-AB0B-17DCB6C8687C}"/>
                </a:ext>
              </a:extLst>
            </p:cNvPr>
            <p:cNvSpPr/>
            <p:nvPr/>
          </p:nvSpPr>
          <p:spPr>
            <a:xfrm>
              <a:off x="7826733" y="37264"/>
              <a:ext cx="512376" cy="512376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2" name="Circle: Hollow 31">
              <a:extLst>
                <a:ext uri="{FF2B5EF4-FFF2-40B4-BE49-F238E27FC236}">
                  <a16:creationId xmlns:a16="http://schemas.microsoft.com/office/drawing/2014/main" id="{FEC1AFB6-A966-4732-A8E4-AF3CB33346EB}"/>
                </a:ext>
              </a:extLst>
            </p:cNvPr>
            <p:cNvSpPr/>
            <p:nvPr/>
          </p:nvSpPr>
          <p:spPr>
            <a:xfrm>
              <a:off x="4403894" y="732473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F4CC96CD-2599-4FCA-AF57-6A37294AF2B3}"/>
                </a:ext>
              </a:extLst>
            </p:cNvPr>
            <p:cNvSpPr/>
            <p:nvPr/>
          </p:nvSpPr>
          <p:spPr>
            <a:xfrm>
              <a:off x="4846163" y="397465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4" name="Circle: Hollow 33">
              <a:extLst>
                <a:ext uri="{FF2B5EF4-FFF2-40B4-BE49-F238E27FC236}">
                  <a16:creationId xmlns:a16="http://schemas.microsoft.com/office/drawing/2014/main" id="{6EE8D9F0-A76A-4932-AC43-CB5110E47196}"/>
                </a:ext>
              </a:extLst>
            </p:cNvPr>
            <p:cNvSpPr/>
            <p:nvPr/>
          </p:nvSpPr>
          <p:spPr>
            <a:xfrm>
              <a:off x="8617098" y="1035703"/>
              <a:ext cx="677141" cy="677141"/>
            </a:xfrm>
            <a:prstGeom prst="donut">
              <a:avLst>
                <a:gd name="adj" fmla="val 30113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5" name="Circle: Hollow 34">
              <a:extLst>
                <a:ext uri="{FF2B5EF4-FFF2-40B4-BE49-F238E27FC236}">
                  <a16:creationId xmlns:a16="http://schemas.microsoft.com/office/drawing/2014/main" id="{D8815C16-A46F-4B9E-A81B-BE1FE184C8F8}"/>
                </a:ext>
              </a:extLst>
            </p:cNvPr>
            <p:cNvSpPr/>
            <p:nvPr/>
          </p:nvSpPr>
          <p:spPr>
            <a:xfrm>
              <a:off x="10838049" y="331418"/>
              <a:ext cx="817385" cy="817385"/>
            </a:xfrm>
            <a:prstGeom prst="donut">
              <a:avLst>
                <a:gd name="adj" fmla="val 36896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6" name="Circle: Hollow 35">
              <a:extLst>
                <a:ext uri="{FF2B5EF4-FFF2-40B4-BE49-F238E27FC236}">
                  <a16:creationId xmlns:a16="http://schemas.microsoft.com/office/drawing/2014/main" id="{7C98BB16-692C-4EAF-8301-9A7615E5A96F}"/>
                </a:ext>
              </a:extLst>
            </p:cNvPr>
            <p:cNvSpPr/>
            <p:nvPr/>
          </p:nvSpPr>
          <p:spPr>
            <a:xfrm>
              <a:off x="7844878" y="897901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7" name="Circle: Hollow 36">
              <a:extLst>
                <a:ext uri="{FF2B5EF4-FFF2-40B4-BE49-F238E27FC236}">
                  <a16:creationId xmlns:a16="http://schemas.microsoft.com/office/drawing/2014/main" id="{2BE244F3-3AF1-4DB2-8B19-55E8A8E35C44}"/>
                </a:ext>
              </a:extLst>
            </p:cNvPr>
            <p:cNvSpPr/>
            <p:nvPr/>
          </p:nvSpPr>
          <p:spPr>
            <a:xfrm>
              <a:off x="9381615" y="520894"/>
              <a:ext cx="1369058" cy="1369058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8" name="Circle: Hollow 37">
              <a:extLst>
                <a:ext uri="{FF2B5EF4-FFF2-40B4-BE49-F238E27FC236}">
                  <a16:creationId xmlns:a16="http://schemas.microsoft.com/office/drawing/2014/main" id="{A5D8F151-D95C-4555-BC35-C791964741AA}"/>
                </a:ext>
              </a:extLst>
            </p:cNvPr>
            <p:cNvSpPr/>
            <p:nvPr/>
          </p:nvSpPr>
          <p:spPr>
            <a:xfrm>
              <a:off x="10385764" y="37264"/>
              <a:ext cx="496406" cy="49640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9" name="Circle: Hollow 38">
              <a:extLst>
                <a:ext uri="{FF2B5EF4-FFF2-40B4-BE49-F238E27FC236}">
                  <a16:creationId xmlns:a16="http://schemas.microsoft.com/office/drawing/2014/main" id="{62C0E85B-8765-4231-8CCE-0CEAFE370776}"/>
                </a:ext>
              </a:extLst>
            </p:cNvPr>
            <p:cNvSpPr/>
            <p:nvPr/>
          </p:nvSpPr>
          <p:spPr>
            <a:xfrm>
              <a:off x="7482440" y="787944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40" name="Circle: Hollow 39">
              <a:extLst>
                <a:ext uri="{FF2B5EF4-FFF2-40B4-BE49-F238E27FC236}">
                  <a16:creationId xmlns:a16="http://schemas.microsoft.com/office/drawing/2014/main" id="{54A709B8-255A-49C8-B429-E55813B3E3C0}"/>
                </a:ext>
              </a:extLst>
            </p:cNvPr>
            <p:cNvSpPr/>
            <p:nvPr/>
          </p:nvSpPr>
          <p:spPr>
            <a:xfrm>
              <a:off x="8339397" y="198379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41" name="Circle: Hollow 40">
              <a:extLst>
                <a:ext uri="{FF2B5EF4-FFF2-40B4-BE49-F238E27FC236}">
                  <a16:creationId xmlns:a16="http://schemas.microsoft.com/office/drawing/2014/main" id="{C4F5F415-E41D-41F4-AE5A-FD1B616FA9ED}"/>
                </a:ext>
              </a:extLst>
            </p:cNvPr>
            <p:cNvSpPr/>
            <p:nvPr/>
          </p:nvSpPr>
          <p:spPr>
            <a:xfrm>
              <a:off x="10633967" y="635675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5E890C18-2FE4-430E-B81F-312A818C1086}"/>
                </a:ext>
              </a:extLst>
            </p:cNvPr>
            <p:cNvSpPr/>
            <p:nvPr/>
          </p:nvSpPr>
          <p:spPr>
            <a:xfrm>
              <a:off x="3702945" y="1034552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483458A5-4311-4B26-903E-083F3A76B8BE}"/>
                </a:ext>
              </a:extLst>
            </p:cNvPr>
            <p:cNvSpPr/>
            <p:nvPr/>
          </p:nvSpPr>
          <p:spPr>
            <a:xfrm>
              <a:off x="5731508" y="787944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988CD9A6-8677-4E42-BF96-220A9712DE49}"/>
                </a:ext>
              </a:extLst>
            </p:cNvPr>
            <p:cNvSpPr/>
            <p:nvPr/>
          </p:nvSpPr>
          <p:spPr>
            <a:xfrm>
              <a:off x="7080910" y="464566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FA698D87-D15B-4756-9AD4-A8470F05AC86}"/>
                </a:ext>
              </a:extLst>
            </p:cNvPr>
            <p:cNvSpPr/>
            <p:nvPr/>
          </p:nvSpPr>
          <p:spPr>
            <a:xfrm>
              <a:off x="9243586" y="996130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6DC6EDD7-DE6E-4321-91D6-8D5332280DD5}"/>
                </a:ext>
              </a:extLst>
            </p:cNvPr>
            <p:cNvSpPr/>
            <p:nvPr/>
          </p:nvSpPr>
          <p:spPr>
            <a:xfrm>
              <a:off x="11005711" y="166881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147E7E02-226B-43A4-895F-FF6539770A18}"/>
                </a:ext>
              </a:extLst>
            </p:cNvPr>
            <p:cNvSpPr/>
            <p:nvPr/>
          </p:nvSpPr>
          <p:spPr>
            <a:xfrm>
              <a:off x="12030153" y="737610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C10B385E-EAEF-457C-8BD1-698C69173E4D}"/>
                </a:ext>
              </a:extLst>
            </p:cNvPr>
            <p:cNvSpPr/>
            <p:nvPr/>
          </p:nvSpPr>
          <p:spPr>
            <a:xfrm>
              <a:off x="11599010" y="1013091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9" name="Circle: Hollow 48">
              <a:extLst>
                <a:ext uri="{FF2B5EF4-FFF2-40B4-BE49-F238E27FC236}">
                  <a16:creationId xmlns:a16="http://schemas.microsoft.com/office/drawing/2014/main" id="{7E650C54-1048-4960-957B-5184FC9A635E}"/>
                </a:ext>
              </a:extLst>
            </p:cNvPr>
            <p:cNvSpPr/>
            <p:nvPr/>
          </p:nvSpPr>
          <p:spPr>
            <a:xfrm>
              <a:off x="11622146" y="159879"/>
              <a:ext cx="512376" cy="512376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50" name="Circle: Hollow 49">
              <a:extLst>
                <a:ext uri="{FF2B5EF4-FFF2-40B4-BE49-F238E27FC236}">
                  <a16:creationId xmlns:a16="http://schemas.microsoft.com/office/drawing/2014/main" id="{E3AF1407-BE71-4161-8707-6F42ECEB0D2E}"/>
                </a:ext>
              </a:extLst>
            </p:cNvPr>
            <p:cNvSpPr/>
            <p:nvPr/>
          </p:nvSpPr>
          <p:spPr>
            <a:xfrm>
              <a:off x="9989354" y="122309"/>
              <a:ext cx="352722" cy="352722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51" name="Circle: Hollow 50">
              <a:extLst>
                <a:ext uri="{FF2B5EF4-FFF2-40B4-BE49-F238E27FC236}">
                  <a16:creationId xmlns:a16="http://schemas.microsoft.com/office/drawing/2014/main" id="{81B37500-E02C-48C7-9ECD-CCCAD5371D92}"/>
                </a:ext>
              </a:extLst>
            </p:cNvPr>
            <p:cNvSpPr/>
            <p:nvPr/>
          </p:nvSpPr>
          <p:spPr>
            <a:xfrm>
              <a:off x="10765179" y="1798455"/>
              <a:ext cx="352722" cy="352722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grpSp>
          <p:nvGrpSpPr>
            <p:cNvPr id="52" name="Group 51" descr="Glow Light">
              <a:extLst>
                <a:ext uri="{FF2B5EF4-FFF2-40B4-BE49-F238E27FC236}">
                  <a16:creationId xmlns:a16="http://schemas.microsoft.com/office/drawing/2014/main" id="{7916422D-370E-4CCF-B07F-0C42A2357F30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1808279" y="95391"/>
              <a:ext cx="184939" cy="184939"/>
              <a:chOff x="5994457" y="3309752"/>
              <a:chExt cx="2933700" cy="2933700"/>
            </a:xfrm>
          </p:grpSpPr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75C1B329-3AD7-4F89-A9CE-06916F9BBAE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E71F7334-3870-4E2A-855A-73120661444E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3" name="Group 52" descr="Glow Light">
              <a:extLst>
                <a:ext uri="{FF2B5EF4-FFF2-40B4-BE49-F238E27FC236}">
                  <a16:creationId xmlns:a16="http://schemas.microsoft.com/office/drawing/2014/main" id="{0269C54F-92D3-4F69-9E9D-7A725C6BE5E5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2998830" y="467500"/>
              <a:ext cx="184939" cy="184939"/>
              <a:chOff x="5994457" y="3309752"/>
              <a:chExt cx="2933700" cy="2933700"/>
            </a:xfrm>
          </p:grpSpPr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1E961C85-0444-454E-8EFD-2E41EAF58DB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4D0CC834-0953-4431-9DDB-B6BBBE9C7205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4" name="Group 53" descr="Glow Light">
              <a:extLst>
                <a:ext uri="{FF2B5EF4-FFF2-40B4-BE49-F238E27FC236}">
                  <a16:creationId xmlns:a16="http://schemas.microsoft.com/office/drawing/2014/main" id="{B0CD8673-A1BA-4FEA-81BB-38D465B1E40D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4389929" y="980865"/>
              <a:ext cx="184939" cy="184939"/>
              <a:chOff x="5994457" y="3309752"/>
              <a:chExt cx="2933700" cy="2933700"/>
            </a:xfrm>
          </p:grpSpPr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5EBBCDF0-10D2-492F-BB65-F018DCFF998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50291890-BC98-4F24-9C11-2479038739C7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5" name="Group 54" descr="Glow Light">
              <a:extLst>
                <a:ext uri="{FF2B5EF4-FFF2-40B4-BE49-F238E27FC236}">
                  <a16:creationId xmlns:a16="http://schemas.microsoft.com/office/drawing/2014/main" id="{735026EB-0FFC-458E-8BE6-8014E9E0B182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5180568" y="62211"/>
              <a:ext cx="184939" cy="184939"/>
              <a:chOff x="5994457" y="3309752"/>
              <a:chExt cx="2933700" cy="2933700"/>
            </a:xfrm>
          </p:grpSpPr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CAD55B03-EB6C-4445-9DA3-6752940DE1F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619CD9B4-CF20-4915-A97C-0A47901B8F30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6" name="Group 55" descr="Glow Light">
              <a:extLst>
                <a:ext uri="{FF2B5EF4-FFF2-40B4-BE49-F238E27FC236}">
                  <a16:creationId xmlns:a16="http://schemas.microsoft.com/office/drawing/2014/main" id="{B1056688-3950-4886-BD0B-34C53A95B758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7603546" y="62377"/>
              <a:ext cx="184939" cy="184939"/>
              <a:chOff x="5994457" y="3309752"/>
              <a:chExt cx="2933700" cy="2933700"/>
            </a:xfrm>
          </p:grpSpPr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D72D8464-A9F3-4478-BBA1-01BAAFFF000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E64EF60A-4E07-45AC-AB01-F66B513CBB06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7" name="Group 56" descr="Glow Light">
              <a:extLst>
                <a:ext uri="{FF2B5EF4-FFF2-40B4-BE49-F238E27FC236}">
                  <a16:creationId xmlns:a16="http://schemas.microsoft.com/office/drawing/2014/main" id="{6B704415-9656-48AD-893D-6B998B8E7DF4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8308409" y="490883"/>
              <a:ext cx="184939" cy="184939"/>
              <a:chOff x="5994457" y="3309752"/>
              <a:chExt cx="2933700" cy="2933700"/>
            </a:xfrm>
          </p:grpSpPr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162B0D19-A9E7-46CB-826A-252A7EB6F6F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97" name="Oval 96">
                <a:extLst>
                  <a:ext uri="{FF2B5EF4-FFF2-40B4-BE49-F238E27FC236}">
                    <a16:creationId xmlns:a16="http://schemas.microsoft.com/office/drawing/2014/main" id="{7EA59DBD-5C6D-4E74-920F-DD86C9AE3780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8" name="Group 57" descr="Glow Light">
              <a:extLst>
                <a:ext uri="{FF2B5EF4-FFF2-40B4-BE49-F238E27FC236}">
                  <a16:creationId xmlns:a16="http://schemas.microsoft.com/office/drawing/2014/main" id="{445E43E2-FA2F-4B70-85CF-FAE63E37259A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9639018" y="331227"/>
              <a:ext cx="184939" cy="184939"/>
              <a:chOff x="5994457" y="3309752"/>
              <a:chExt cx="2933700" cy="2933700"/>
            </a:xfrm>
          </p:grpSpPr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D2F4FB4A-B90B-4D42-B072-7FCBDA887FF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95" name="Oval 94">
                <a:extLst>
                  <a:ext uri="{FF2B5EF4-FFF2-40B4-BE49-F238E27FC236}">
                    <a16:creationId xmlns:a16="http://schemas.microsoft.com/office/drawing/2014/main" id="{6B684501-92E0-4CAD-8438-F7BF0100B944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9" name="Group 58" descr="Glow Light">
              <a:extLst>
                <a:ext uri="{FF2B5EF4-FFF2-40B4-BE49-F238E27FC236}">
                  <a16:creationId xmlns:a16="http://schemas.microsoft.com/office/drawing/2014/main" id="{F2009098-CF52-47AD-9CC7-C8F5CCFF6B21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9991429" y="16107"/>
              <a:ext cx="184939" cy="184939"/>
              <a:chOff x="5994457" y="3309752"/>
              <a:chExt cx="2933700" cy="2933700"/>
            </a:xfrm>
          </p:grpSpPr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49E6F8E2-DB60-4B21-8EA3-EE7D6C69921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14E13FE8-675B-4882-8582-2C8EFABE445A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60" name="Group 59" descr="Glow Light">
              <a:extLst>
                <a:ext uri="{FF2B5EF4-FFF2-40B4-BE49-F238E27FC236}">
                  <a16:creationId xmlns:a16="http://schemas.microsoft.com/office/drawing/2014/main" id="{D0ABAF15-EAD1-4CA8-8067-E899516D7E69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10315183" y="453725"/>
              <a:ext cx="184939" cy="184939"/>
              <a:chOff x="5994457" y="3309752"/>
              <a:chExt cx="2933700" cy="2933700"/>
            </a:xfrm>
          </p:grpSpPr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5203AEE1-2D93-4A21-BF4B-5CCA3CFC216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88B2C366-CA5F-4280-88B4-272C92F0831F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61" name="Group 60" descr="Glow Light">
              <a:extLst>
                <a:ext uri="{FF2B5EF4-FFF2-40B4-BE49-F238E27FC236}">
                  <a16:creationId xmlns:a16="http://schemas.microsoft.com/office/drawing/2014/main" id="{52EBFF8D-C351-4349-A23B-06AB34E7D15E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9381151" y="512111"/>
              <a:ext cx="184939" cy="184939"/>
              <a:chOff x="5994457" y="3309752"/>
              <a:chExt cx="2933700" cy="2933700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B3AFF2F0-0D2C-49DE-8D72-8722119098A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E9BAE880-AAAA-4972-8613-1A2C904911FE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62" name="Group 61" descr="Glow Light">
              <a:extLst>
                <a:ext uri="{FF2B5EF4-FFF2-40B4-BE49-F238E27FC236}">
                  <a16:creationId xmlns:a16="http://schemas.microsoft.com/office/drawing/2014/main" id="{28FB8663-4B6F-4176-B449-E95767817464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11785864" y="781091"/>
              <a:ext cx="184939" cy="184939"/>
              <a:chOff x="5994457" y="3309752"/>
              <a:chExt cx="2933700" cy="2933700"/>
            </a:xfrm>
          </p:grpSpPr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91C9326B-4B48-412E-BD25-44DDB6FF257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D5786FE3-4E2E-401E-9C90-CB7B77B944B7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63" name="Group 62" descr="Glow Light">
              <a:extLst>
                <a:ext uri="{FF2B5EF4-FFF2-40B4-BE49-F238E27FC236}">
                  <a16:creationId xmlns:a16="http://schemas.microsoft.com/office/drawing/2014/main" id="{16172E90-8823-4B6C-9611-7E84654D2EED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11339810" y="-55205"/>
              <a:ext cx="184939" cy="184939"/>
              <a:chOff x="5994457" y="3309752"/>
              <a:chExt cx="2933700" cy="2933700"/>
            </a:xfrm>
          </p:grpSpPr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7E94B85C-2E8C-40E8-9130-4A1BAADA392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67F0BB27-072D-492B-92C5-6D2007B99A4D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64" name="Group 63" descr="Glow Light">
              <a:extLst>
                <a:ext uri="{FF2B5EF4-FFF2-40B4-BE49-F238E27FC236}">
                  <a16:creationId xmlns:a16="http://schemas.microsoft.com/office/drawing/2014/main" id="{CC21219A-4C2D-444A-BEF5-1CD794F19512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11976466" y="13232"/>
              <a:ext cx="184939" cy="184939"/>
              <a:chOff x="5994457" y="3309752"/>
              <a:chExt cx="2933700" cy="2933700"/>
            </a:xfrm>
          </p:grpSpPr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44843B80-A1EB-4248-8375-E8CC57A068A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513A6C61-3E4F-43E9-9F5D-832584B1D5EC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65" name="Circle: Hollow 64">
              <a:extLst>
                <a:ext uri="{FF2B5EF4-FFF2-40B4-BE49-F238E27FC236}">
                  <a16:creationId xmlns:a16="http://schemas.microsoft.com/office/drawing/2014/main" id="{C76B0261-640E-4AE6-A46D-0F4A514250EB}"/>
                </a:ext>
              </a:extLst>
            </p:cNvPr>
            <p:cNvSpPr/>
            <p:nvPr/>
          </p:nvSpPr>
          <p:spPr>
            <a:xfrm>
              <a:off x="5823225" y="45486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66" name="Circle: Hollow 65">
              <a:extLst>
                <a:ext uri="{FF2B5EF4-FFF2-40B4-BE49-F238E27FC236}">
                  <a16:creationId xmlns:a16="http://schemas.microsoft.com/office/drawing/2014/main" id="{5C686F1E-1B9B-4FB5-9CD4-5A4B3C0BFAB9}"/>
                </a:ext>
              </a:extLst>
            </p:cNvPr>
            <p:cNvSpPr/>
            <p:nvPr/>
          </p:nvSpPr>
          <p:spPr>
            <a:xfrm>
              <a:off x="6697902" y="1387389"/>
              <a:ext cx="719972" cy="719972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7CFC60D0-F063-4498-B6BA-97F205370A5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45543" y="37264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CAC46E1E-952B-49D6-86F1-5B97009520C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75566" y="239791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187D8EF1-8EA4-43B8-A137-66293E97745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98372" y="27486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4F0A51F0-E310-4BB0-B28A-7B7195F0D7E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05867" y="217786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F22AF50C-4EF6-4FCA-9D4A-24ADB2C134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24150" y="84474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1DA157F2-6D5A-4BDB-B735-D60124A99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52914" y="16037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1B73FFCB-EB61-4CC4-88F0-04D2EAD4E1D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78663" y="160401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8448DFE9-7DB5-47E9-81F9-F98AECB8E96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49456" y="22585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AC98859A-D38D-40A0-A74D-A05A631BAC5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45400" y="30704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715F6880-49C3-4ACA-ACE4-99C260C434F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362386" y="297198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7EA68FA6-F752-4247-98A1-BB6622B8E7A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315997" y="48704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353F3308-C2C5-4D0D-86DF-6E8DAB20692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117901" y="207612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38FF6E99-DB43-48FE-BEF2-2C81F6E6A0C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654224" y="48474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7EC8EE57-C89B-4446-850F-B722D9B4C77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71002" y="436248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F958533A-2A77-4DBA-A02D-6911A48DD9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745" y="714473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36EE7BC-9EA4-49B9-B640-C710D30E7A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8800" kern="1200" spc="-300" dirty="0">
                <a:gradFill>
                  <a:gsLst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Slide Title</a:t>
            </a:r>
          </a:p>
        </p:txBody>
      </p:sp>
      <p:sp>
        <p:nvSpPr>
          <p:cNvPr id="113" name="Text Placeholder 112">
            <a:extLst>
              <a:ext uri="{FF2B5EF4-FFF2-40B4-BE49-F238E27FC236}">
                <a16:creationId xmlns:a16="http://schemas.microsoft.com/office/drawing/2014/main" id="{FCF9E464-9F47-493E-932D-2874A9554B1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1800" y="3124200"/>
            <a:ext cx="5383213" cy="2946400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5" name="Picture Placeholder 114">
            <a:extLst>
              <a:ext uri="{FF2B5EF4-FFF2-40B4-BE49-F238E27FC236}">
                <a16:creationId xmlns:a16="http://schemas.microsoft.com/office/drawing/2014/main" id="{E3EBE92A-7725-4607-8F24-45AAB047DF2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 rot="-180000">
            <a:off x="6991322" y="1539000"/>
            <a:ext cx="3780000" cy="3780000"/>
          </a:xfrm>
          <a:ln w="635000" cap="rnd" cmpd="sng">
            <a:solidFill>
              <a:schemeClr val="bg1"/>
            </a:solidFill>
            <a:miter lim="800000"/>
          </a:ln>
          <a:effectLst>
            <a:outerShdw dist="114300" dir="2700000" algn="tl" rotWithShape="0">
              <a:prstClr val="black">
                <a:alpha val="14000"/>
              </a:prst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noProof="0" dirty="0"/>
              <a:t>Drag and Drop or Insert Your Picture</a:t>
            </a:r>
          </a:p>
        </p:txBody>
      </p:sp>
    </p:spTree>
    <p:extLst>
      <p:ext uri="{BB962C8B-B14F-4D97-AF65-F5344CB8AC3E}">
        <p14:creationId xmlns:p14="http://schemas.microsoft.com/office/powerpoint/2010/main" val="2753470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4E8D1-AFA6-4EE7-8B23-86B5C4A416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180000">
            <a:off x="6014970" y="3579816"/>
            <a:ext cx="5347784" cy="2416374"/>
          </a:xfrm>
        </p:spPr>
        <p:txBody>
          <a:bodyPr anchor="b"/>
          <a:lstStyle>
            <a:lvl1pPr algn="r">
              <a:defRPr/>
            </a:lvl1pPr>
          </a:lstStyle>
          <a:p>
            <a:r>
              <a:rPr lang="en-US" noProof="0"/>
              <a:t>Slide Title</a:t>
            </a:r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DC28DCE5-4EF5-4245-A4C1-D72386FE1159}"/>
              </a:ext>
            </a:extLst>
          </p:cNvPr>
          <p:cNvGrpSpPr/>
          <p:nvPr userDrawn="1"/>
        </p:nvGrpSpPr>
        <p:grpSpPr>
          <a:xfrm>
            <a:off x="9657783" y="0"/>
            <a:ext cx="2462974" cy="6749352"/>
            <a:chOff x="9657783" y="0"/>
            <a:chExt cx="2462974" cy="6749352"/>
          </a:xfrm>
        </p:grpSpPr>
        <p:sp>
          <p:nvSpPr>
            <p:cNvPr id="9" name="Circle: Hollow 8">
              <a:extLst>
                <a:ext uri="{FF2B5EF4-FFF2-40B4-BE49-F238E27FC236}">
                  <a16:creationId xmlns:a16="http://schemas.microsoft.com/office/drawing/2014/main" id="{FF5B8A73-BC39-41D8-8B31-F8F39276F757}"/>
                </a:ext>
              </a:extLst>
            </p:cNvPr>
            <p:cNvSpPr/>
            <p:nvPr/>
          </p:nvSpPr>
          <p:spPr>
            <a:xfrm rot="5400000">
              <a:off x="11166051" y="765478"/>
              <a:ext cx="310114" cy="31011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0" name="Circle: Hollow 9">
              <a:extLst>
                <a:ext uri="{FF2B5EF4-FFF2-40B4-BE49-F238E27FC236}">
                  <a16:creationId xmlns:a16="http://schemas.microsoft.com/office/drawing/2014/main" id="{199E79BC-CA5A-4366-8A2A-F11B8CDF48F4}"/>
                </a:ext>
              </a:extLst>
            </p:cNvPr>
            <p:cNvSpPr/>
            <p:nvPr/>
          </p:nvSpPr>
          <p:spPr>
            <a:xfrm rot="5400000">
              <a:off x="11367410" y="1082169"/>
              <a:ext cx="436185" cy="43618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1" name="Circle: Hollow 10">
              <a:extLst>
                <a:ext uri="{FF2B5EF4-FFF2-40B4-BE49-F238E27FC236}">
                  <a16:creationId xmlns:a16="http://schemas.microsoft.com/office/drawing/2014/main" id="{959B9653-644E-42A6-9E70-B8A7261D7D62}"/>
                </a:ext>
              </a:extLst>
            </p:cNvPr>
            <p:cNvSpPr/>
            <p:nvPr/>
          </p:nvSpPr>
          <p:spPr>
            <a:xfrm rot="5400000">
              <a:off x="10814423" y="1634619"/>
              <a:ext cx="436185" cy="436185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2" name="Circle: Hollow 11">
              <a:extLst>
                <a:ext uri="{FF2B5EF4-FFF2-40B4-BE49-F238E27FC236}">
                  <a16:creationId xmlns:a16="http://schemas.microsoft.com/office/drawing/2014/main" id="{5FCD6E3E-0BDD-466D-A62C-664E1D5871D7}"/>
                </a:ext>
              </a:extLst>
            </p:cNvPr>
            <p:cNvSpPr/>
            <p:nvPr/>
          </p:nvSpPr>
          <p:spPr>
            <a:xfrm rot="5400000">
              <a:off x="10901589" y="1171822"/>
              <a:ext cx="92220" cy="92220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3" name="Circle: Hollow 12">
              <a:extLst>
                <a:ext uri="{FF2B5EF4-FFF2-40B4-BE49-F238E27FC236}">
                  <a16:creationId xmlns:a16="http://schemas.microsoft.com/office/drawing/2014/main" id="{8EB92B71-555D-4B64-912C-CB451C304571}"/>
                </a:ext>
              </a:extLst>
            </p:cNvPr>
            <p:cNvSpPr/>
            <p:nvPr/>
          </p:nvSpPr>
          <p:spPr>
            <a:xfrm rot="5400000">
              <a:off x="11314426" y="2190004"/>
              <a:ext cx="512376" cy="512376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4" name="Circle: Hollow 13">
              <a:extLst>
                <a:ext uri="{FF2B5EF4-FFF2-40B4-BE49-F238E27FC236}">
                  <a16:creationId xmlns:a16="http://schemas.microsoft.com/office/drawing/2014/main" id="{2C0C1FB6-9702-4C64-A3A4-1225BB191404}"/>
                </a:ext>
              </a:extLst>
            </p:cNvPr>
            <p:cNvSpPr/>
            <p:nvPr/>
          </p:nvSpPr>
          <p:spPr>
            <a:xfrm rot="5400000">
              <a:off x="10086029" y="1469603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E7FBE056-541F-4F9A-853A-6E875652D2B6}"/>
                </a:ext>
              </a:extLst>
            </p:cNvPr>
            <p:cNvSpPr/>
            <p:nvPr/>
          </p:nvSpPr>
          <p:spPr>
            <a:xfrm rot="5400000">
              <a:off x="11548053" y="1826330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16" name="Group 15" descr="Glow Light">
              <a:extLst>
                <a:ext uri="{FF2B5EF4-FFF2-40B4-BE49-F238E27FC236}">
                  <a16:creationId xmlns:a16="http://schemas.microsoft.com/office/drawing/2014/main" id="{A96FD3DA-BBB6-463F-9DF0-BF051309E6A4}"/>
                </a:ext>
              </a:extLst>
            </p:cNvPr>
            <p:cNvGrpSpPr>
              <a:grpSpLocks noChangeAspect="1"/>
            </p:cNvGrpSpPr>
            <p:nvPr/>
          </p:nvGrpSpPr>
          <p:grpSpPr>
            <a:xfrm rot="5220000">
              <a:off x="11287088" y="1994970"/>
              <a:ext cx="184939" cy="184939"/>
              <a:chOff x="5994457" y="3309752"/>
              <a:chExt cx="2933700" cy="2933700"/>
            </a:xfrm>
          </p:grpSpPr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60EB66E1-E5B2-42D3-811F-5AACFF26EE3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13EEA5B4-0ECE-40D2-A9BE-66BD58196597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17" name="Group 16" descr="Glow Light">
              <a:extLst>
                <a:ext uri="{FF2B5EF4-FFF2-40B4-BE49-F238E27FC236}">
                  <a16:creationId xmlns:a16="http://schemas.microsoft.com/office/drawing/2014/main" id="{89EFC309-737F-4356-A306-560F61C838C1}"/>
                </a:ext>
              </a:extLst>
            </p:cNvPr>
            <p:cNvGrpSpPr>
              <a:grpSpLocks noChangeAspect="1"/>
            </p:cNvGrpSpPr>
            <p:nvPr/>
          </p:nvGrpSpPr>
          <p:grpSpPr>
            <a:xfrm rot="5220000">
              <a:off x="11522172" y="753505"/>
              <a:ext cx="184939" cy="184939"/>
              <a:chOff x="5994457" y="3309752"/>
              <a:chExt cx="2933700" cy="2933700"/>
            </a:xfrm>
          </p:grpSpPr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45B73985-E6B5-489F-B020-29F3785A32E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496DE42D-A50E-424C-8206-984DCB961A57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18" name="Circle: Hollow 17">
              <a:extLst>
                <a:ext uri="{FF2B5EF4-FFF2-40B4-BE49-F238E27FC236}">
                  <a16:creationId xmlns:a16="http://schemas.microsoft.com/office/drawing/2014/main" id="{5B011C8C-FF96-4C60-90EA-B09FB7CD57BC}"/>
                </a:ext>
              </a:extLst>
            </p:cNvPr>
            <p:cNvSpPr/>
            <p:nvPr/>
          </p:nvSpPr>
          <p:spPr>
            <a:xfrm rot="5400000">
              <a:off x="11379558" y="6253"/>
              <a:ext cx="719972" cy="719972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9" name="Circle: Hollow 18">
              <a:extLst>
                <a:ext uri="{FF2B5EF4-FFF2-40B4-BE49-F238E27FC236}">
                  <a16:creationId xmlns:a16="http://schemas.microsoft.com/office/drawing/2014/main" id="{7EFC9E61-618B-4B62-8F52-5AD1EF41D44D}"/>
                </a:ext>
              </a:extLst>
            </p:cNvPr>
            <p:cNvSpPr/>
            <p:nvPr/>
          </p:nvSpPr>
          <p:spPr>
            <a:xfrm rot="5400000">
              <a:off x="11403050" y="4139397"/>
              <a:ext cx="352722" cy="352722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0" name="Circle: Hollow 19">
              <a:extLst>
                <a:ext uri="{FF2B5EF4-FFF2-40B4-BE49-F238E27FC236}">
                  <a16:creationId xmlns:a16="http://schemas.microsoft.com/office/drawing/2014/main" id="{3263E4D0-BFDC-4C22-B5D0-D37E5DB03762}"/>
                </a:ext>
              </a:extLst>
            </p:cNvPr>
            <p:cNvSpPr/>
            <p:nvPr/>
          </p:nvSpPr>
          <p:spPr>
            <a:xfrm rot="5400000">
              <a:off x="11324802" y="3239812"/>
              <a:ext cx="332635" cy="33263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1" name="Circle: Hollow 20">
              <a:extLst>
                <a:ext uri="{FF2B5EF4-FFF2-40B4-BE49-F238E27FC236}">
                  <a16:creationId xmlns:a16="http://schemas.microsoft.com/office/drawing/2014/main" id="{51A910BC-0220-41EB-B0ED-F0D52C6872C0}"/>
                </a:ext>
              </a:extLst>
            </p:cNvPr>
            <p:cNvSpPr/>
            <p:nvPr/>
          </p:nvSpPr>
          <p:spPr>
            <a:xfrm rot="5400000">
              <a:off x="10058686" y="2793913"/>
              <a:ext cx="512376" cy="512376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2" name="Circle: Hollow 21">
              <a:extLst>
                <a:ext uri="{FF2B5EF4-FFF2-40B4-BE49-F238E27FC236}">
                  <a16:creationId xmlns:a16="http://schemas.microsoft.com/office/drawing/2014/main" id="{D9427784-4541-4255-8648-A16650ED2DDA}"/>
                </a:ext>
              </a:extLst>
            </p:cNvPr>
            <p:cNvSpPr/>
            <p:nvPr/>
          </p:nvSpPr>
          <p:spPr>
            <a:xfrm rot="5400000">
              <a:off x="11686776" y="3726643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3" name="Circle: Hollow 22">
              <a:extLst>
                <a:ext uri="{FF2B5EF4-FFF2-40B4-BE49-F238E27FC236}">
                  <a16:creationId xmlns:a16="http://schemas.microsoft.com/office/drawing/2014/main" id="{463A6B59-7EEF-4DBE-8085-DB7F7D7E29A7}"/>
                </a:ext>
              </a:extLst>
            </p:cNvPr>
            <p:cNvSpPr/>
            <p:nvPr/>
          </p:nvSpPr>
          <p:spPr>
            <a:xfrm rot="5400000">
              <a:off x="11637278" y="5370163"/>
              <a:ext cx="332635" cy="33263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4" name="Circle: Hollow 23">
              <a:extLst>
                <a:ext uri="{FF2B5EF4-FFF2-40B4-BE49-F238E27FC236}">
                  <a16:creationId xmlns:a16="http://schemas.microsoft.com/office/drawing/2014/main" id="{FCCBFF77-4EAE-40D3-869B-D5D0B248BDC8}"/>
                </a:ext>
              </a:extLst>
            </p:cNvPr>
            <p:cNvSpPr/>
            <p:nvPr/>
          </p:nvSpPr>
          <p:spPr>
            <a:xfrm rot="5400000">
              <a:off x="10607189" y="3797637"/>
              <a:ext cx="512376" cy="512376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5" name="Circle: Hollow 24">
              <a:extLst>
                <a:ext uri="{FF2B5EF4-FFF2-40B4-BE49-F238E27FC236}">
                  <a16:creationId xmlns:a16="http://schemas.microsoft.com/office/drawing/2014/main" id="{AD223B1B-B47D-46D9-B442-8CA82405B7FC}"/>
                </a:ext>
              </a:extLst>
            </p:cNvPr>
            <p:cNvSpPr/>
            <p:nvPr/>
          </p:nvSpPr>
          <p:spPr>
            <a:xfrm rot="5400000">
              <a:off x="10712925" y="5921390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6" name="Circle: Hollow 25">
              <a:extLst>
                <a:ext uri="{FF2B5EF4-FFF2-40B4-BE49-F238E27FC236}">
                  <a16:creationId xmlns:a16="http://schemas.microsoft.com/office/drawing/2014/main" id="{9D25F00B-D48E-4587-8EA5-CE5CFA0A5C2B}"/>
                </a:ext>
              </a:extLst>
            </p:cNvPr>
            <p:cNvSpPr/>
            <p:nvPr/>
          </p:nvSpPr>
          <p:spPr>
            <a:xfrm rot="5400000">
              <a:off x="9657783" y="4668541"/>
              <a:ext cx="1045155" cy="1045155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7" name="Circle: Hollow 26">
              <a:extLst>
                <a:ext uri="{FF2B5EF4-FFF2-40B4-BE49-F238E27FC236}">
                  <a16:creationId xmlns:a16="http://schemas.microsoft.com/office/drawing/2014/main" id="{B396C88A-B36B-452B-9789-13FE210568DB}"/>
                </a:ext>
              </a:extLst>
            </p:cNvPr>
            <p:cNvSpPr/>
            <p:nvPr/>
          </p:nvSpPr>
          <p:spPr>
            <a:xfrm rot="5400000">
              <a:off x="11338474" y="6236976"/>
              <a:ext cx="512376" cy="512376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0" name="Circle: Hollow 29">
              <a:extLst>
                <a:ext uri="{FF2B5EF4-FFF2-40B4-BE49-F238E27FC236}">
                  <a16:creationId xmlns:a16="http://schemas.microsoft.com/office/drawing/2014/main" id="{A66B7218-4B11-4920-9D4C-9C74338F026D}"/>
                </a:ext>
              </a:extLst>
            </p:cNvPr>
            <p:cNvSpPr/>
            <p:nvPr/>
          </p:nvSpPr>
          <p:spPr>
            <a:xfrm rot="5400000">
              <a:off x="11230145" y="4360149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19147D32-60E0-4E93-A3D9-58F49A848497}"/>
                </a:ext>
              </a:extLst>
            </p:cNvPr>
            <p:cNvSpPr/>
            <p:nvPr/>
          </p:nvSpPr>
          <p:spPr>
            <a:xfrm rot="5400000">
              <a:off x="11661763" y="4802418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78062DAF-1B39-4562-AED7-58346141D27F}"/>
                </a:ext>
              </a:extLst>
            </p:cNvPr>
            <p:cNvSpPr/>
            <p:nvPr/>
          </p:nvSpPr>
          <p:spPr>
            <a:xfrm rot="5400000">
              <a:off x="11024676" y="3659200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06B258A2-A92B-469D-9FCB-EFDE3451F027}"/>
                </a:ext>
              </a:extLst>
            </p:cNvPr>
            <p:cNvSpPr/>
            <p:nvPr/>
          </p:nvSpPr>
          <p:spPr>
            <a:xfrm rot="5400000">
              <a:off x="11271284" y="5687763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50" name="Group 49" descr="Glow Light">
              <a:extLst>
                <a:ext uri="{FF2B5EF4-FFF2-40B4-BE49-F238E27FC236}">
                  <a16:creationId xmlns:a16="http://schemas.microsoft.com/office/drawing/2014/main" id="{BEB92D39-5CA4-45E8-A07F-8738D9713390}"/>
                </a:ext>
              </a:extLst>
            </p:cNvPr>
            <p:cNvGrpSpPr>
              <a:grpSpLocks noChangeAspect="1"/>
            </p:cNvGrpSpPr>
            <p:nvPr/>
          </p:nvGrpSpPr>
          <p:grpSpPr>
            <a:xfrm rot="5220000">
              <a:off x="11856464" y="1764534"/>
              <a:ext cx="184939" cy="184939"/>
              <a:chOff x="5994457" y="3309752"/>
              <a:chExt cx="2933700" cy="2933700"/>
            </a:xfrm>
          </p:grpSpPr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4D4C559A-14E0-4427-9E8F-01F921FD052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485EE5E0-7E94-4697-A5BE-C909E1A81BD1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1" name="Group 50" descr="Glow Light">
              <a:extLst>
                <a:ext uri="{FF2B5EF4-FFF2-40B4-BE49-F238E27FC236}">
                  <a16:creationId xmlns:a16="http://schemas.microsoft.com/office/drawing/2014/main" id="{BAC49E4C-CEB6-4529-88F9-6627D488F24B}"/>
                </a:ext>
              </a:extLst>
            </p:cNvPr>
            <p:cNvGrpSpPr>
              <a:grpSpLocks noChangeAspect="1"/>
            </p:cNvGrpSpPr>
            <p:nvPr/>
          </p:nvGrpSpPr>
          <p:grpSpPr>
            <a:xfrm rot="5220000">
              <a:off x="11484355" y="2955085"/>
              <a:ext cx="184939" cy="184939"/>
              <a:chOff x="5994457" y="3309752"/>
              <a:chExt cx="2933700" cy="2933700"/>
            </a:xfrm>
          </p:grpSpPr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7AD4140C-2CC8-403E-929B-69E6672A7CC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167E604D-D5A9-4952-A59F-2E67BC675A14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2" name="Group 51" descr="Glow Light">
              <a:extLst>
                <a:ext uri="{FF2B5EF4-FFF2-40B4-BE49-F238E27FC236}">
                  <a16:creationId xmlns:a16="http://schemas.microsoft.com/office/drawing/2014/main" id="{7838236C-42C8-4F94-AC62-B4AE110D4087}"/>
                </a:ext>
              </a:extLst>
            </p:cNvPr>
            <p:cNvGrpSpPr>
              <a:grpSpLocks noChangeAspect="1"/>
            </p:cNvGrpSpPr>
            <p:nvPr/>
          </p:nvGrpSpPr>
          <p:grpSpPr>
            <a:xfrm rot="5220000">
              <a:off x="10970990" y="4346184"/>
              <a:ext cx="184939" cy="184939"/>
              <a:chOff x="5994457" y="3309752"/>
              <a:chExt cx="2933700" cy="2933700"/>
            </a:xfrm>
          </p:grpSpPr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2AF34199-A1C5-4227-948C-290234EABC9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CCFB6D43-C7DA-489C-9740-0702C85B476F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3" name="Group 52" descr="Glow Light">
              <a:extLst>
                <a:ext uri="{FF2B5EF4-FFF2-40B4-BE49-F238E27FC236}">
                  <a16:creationId xmlns:a16="http://schemas.microsoft.com/office/drawing/2014/main" id="{303D63A2-FEE7-495F-881C-7028FDC096AE}"/>
                </a:ext>
              </a:extLst>
            </p:cNvPr>
            <p:cNvGrpSpPr>
              <a:grpSpLocks noChangeAspect="1"/>
            </p:cNvGrpSpPr>
            <p:nvPr/>
          </p:nvGrpSpPr>
          <p:grpSpPr>
            <a:xfrm rot="5220000">
              <a:off x="11889644" y="5136823"/>
              <a:ext cx="184939" cy="184939"/>
              <a:chOff x="5994457" y="3309752"/>
              <a:chExt cx="2933700" cy="2933700"/>
            </a:xfrm>
          </p:grpSpPr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73B0285C-0566-46B3-B613-D822060D925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750FF39F-F8D3-4758-8798-998A73A5FBB3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63" name="Circle: Hollow 62">
              <a:extLst>
                <a:ext uri="{FF2B5EF4-FFF2-40B4-BE49-F238E27FC236}">
                  <a16:creationId xmlns:a16="http://schemas.microsoft.com/office/drawing/2014/main" id="{A4FA9C58-CEBC-4357-8941-C1E6F057EB59}"/>
                </a:ext>
              </a:extLst>
            </p:cNvPr>
            <p:cNvSpPr/>
            <p:nvPr/>
          </p:nvSpPr>
          <p:spPr>
            <a:xfrm rot="5400000">
              <a:off x="11678554" y="5779480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64E0AD60-4448-4FB8-842F-6AE0025834CF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2063530" y="701798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3956D8F9-A036-43AB-92AE-3AFEB561108D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1861003" y="1431821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E34B283-3B48-466F-8A98-0B721A4E7661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2073308" y="2554627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BAA1264D-42ED-4258-9FAE-069F2953C107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1883008" y="2562122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892FD2DF-F710-431B-A923-689DDE60BB17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2016320" y="4680405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36C84EAA-63DA-4B5B-A657-79F6CB496521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2084757" y="5709169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7E92F13A-FEA6-425F-AE15-6AE0B8E8179D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1940393" y="6334918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82665872-DAF5-48B3-99F3-3111E98B9A45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2078209" y="6705711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AAEF14A7-7F9E-4674-B6EA-249C2BC6189F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1386321" y="0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12" name="Picture Placeholder 111">
            <a:extLst>
              <a:ext uri="{FF2B5EF4-FFF2-40B4-BE49-F238E27FC236}">
                <a16:creationId xmlns:a16="http://schemas.microsoft.com/office/drawing/2014/main" id="{9FEED34F-4AA7-4658-9B90-9D5CB362289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 rot="-180000">
            <a:off x="6993835" y="800217"/>
            <a:ext cx="2736000" cy="2736000"/>
          </a:xfrm>
          <a:ln w="254000" cap="rnd" cmpd="sng">
            <a:solidFill>
              <a:schemeClr val="bg1">
                <a:lumMod val="95000"/>
              </a:schemeClr>
            </a:solidFill>
            <a:miter lim="800000"/>
          </a:ln>
          <a:effectLst>
            <a:outerShdw dist="114300" dir="2700000" algn="tl" rotWithShape="0">
              <a:prstClr val="black">
                <a:alpha val="14000"/>
              </a:prst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noProof="0" dirty="0"/>
              <a:t>Drag and Drop or Insert Your Picture</a:t>
            </a:r>
          </a:p>
        </p:txBody>
      </p:sp>
      <p:sp>
        <p:nvSpPr>
          <p:cNvPr id="114" name="Picture Placeholder 113">
            <a:extLst>
              <a:ext uri="{FF2B5EF4-FFF2-40B4-BE49-F238E27FC236}">
                <a16:creationId xmlns:a16="http://schemas.microsoft.com/office/drawing/2014/main" id="{14CD6FD6-4EF7-4BF2-A5AA-5EECBC06E82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 rot="-180000">
            <a:off x="1211513" y="1087728"/>
            <a:ext cx="4636800" cy="4636800"/>
          </a:xfrm>
          <a:ln w="244475" cap="rnd" cmpd="sng">
            <a:gradFill>
              <a:gsLst>
                <a:gs pos="100000">
                  <a:srgbClr val="665B3C"/>
                </a:gs>
                <a:gs pos="66000">
                  <a:srgbClr val="E4D6AE"/>
                </a:gs>
                <a:gs pos="0">
                  <a:schemeClr val="bg1">
                    <a:lumMod val="95000"/>
                  </a:schemeClr>
                </a:gs>
              </a:gsLst>
              <a:lin ang="5220000" scaled="0"/>
            </a:gradFill>
            <a:prstDash val="sysDot"/>
            <a:miter lim="800000"/>
          </a:ln>
          <a:effectLst>
            <a:glow rad="114300">
              <a:schemeClr val="bg1">
                <a:alpha val="10000"/>
              </a:schemeClr>
            </a:glo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noProof="0" dirty="0"/>
              <a:t>Drag and Drop or Insert Your Picture</a:t>
            </a:r>
          </a:p>
        </p:txBody>
      </p:sp>
    </p:spTree>
    <p:extLst>
      <p:ext uri="{BB962C8B-B14F-4D97-AF65-F5344CB8AC3E}">
        <p14:creationId xmlns:p14="http://schemas.microsoft.com/office/powerpoint/2010/main" val="3553940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oup 109">
            <a:extLst>
              <a:ext uri="{FF2B5EF4-FFF2-40B4-BE49-F238E27FC236}">
                <a16:creationId xmlns:a16="http://schemas.microsoft.com/office/drawing/2014/main" id="{DC28DCE5-4EF5-4245-A4C1-D72386FE1159}"/>
              </a:ext>
            </a:extLst>
          </p:cNvPr>
          <p:cNvGrpSpPr/>
          <p:nvPr userDrawn="1"/>
        </p:nvGrpSpPr>
        <p:grpSpPr>
          <a:xfrm>
            <a:off x="9657783" y="0"/>
            <a:ext cx="2462974" cy="6749352"/>
            <a:chOff x="9657783" y="0"/>
            <a:chExt cx="2462974" cy="6749352"/>
          </a:xfrm>
        </p:grpSpPr>
        <p:sp>
          <p:nvSpPr>
            <p:cNvPr id="9" name="Circle: Hollow 8">
              <a:extLst>
                <a:ext uri="{FF2B5EF4-FFF2-40B4-BE49-F238E27FC236}">
                  <a16:creationId xmlns:a16="http://schemas.microsoft.com/office/drawing/2014/main" id="{FF5B8A73-BC39-41D8-8B31-F8F39276F757}"/>
                </a:ext>
              </a:extLst>
            </p:cNvPr>
            <p:cNvSpPr/>
            <p:nvPr/>
          </p:nvSpPr>
          <p:spPr>
            <a:xfrm rot="5400000">
              <a:off x="11166051" y="765478"/>
              <a:ext cx="310114" cy="31011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0" name="Circle: Hollow 9">
              <a:extLst>
                <a:ext uri="{FF2B5EF4-FFF2-40B4-BE49-F238E27FC236}">
                  <a16:creationId xmlns:a16="http://schemas.microsoft.com/office/drawing/2014/main" id="{199E79BC-CA5A-4366-8A2A-F11B8CDF48F4}"/>
                </a:ext>
              </a:extLst>
            </p:cNvPr>
            <p:cNvSpPr/>
            <p:nvPr/>
          </p:nvSpPr>
          <p:spPr>
            <a:xfrm rot="5400000">
              <a:off x="11367410" y="1082169"/>
              <a:ext cx="436185" cy="43618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1" name="Circle: Hollow 10">
              <a:extLst>
                <a:ext uri="{FF2B5EF4-FFF2-40B4-BE49-F238E27FC236}">
                  <a16:creationId xmlns:a16="http://schemas.microsoft.com/office/drawing/2014/main" id="{959B9653-644E-42A6-9E70-B8A7261D7D62}"/>
                </a:ext>
              </a:extLst>
            </p:cNvPr>
            <p:cNvSpPr/>
            <p:nvPr/>
          </p:nvSpPr>
          <p:spPr>
            <a:xfrm rot="5400000">
              <a:off x="10814423" y="1634619"/>
              <a:ext cx="436185" cy="436185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2" name="Circle: Hollow 11">
              <a:extLst>
                <a:ext uri="{FF2B5EF4-FFF2-40B4-BE49-F238E27FC236}">
                  <a16:creationId xmlns:a16="http://schemas.microsoft.com/office/drawing/2014/main" id="{5FCD6E3E-0BDD-466D-A62C-664E1D5871D7}"/>
                </a:ext>
              </a:extLst>
            </p:cNvPr>
            <p:cNvSpPr/>
            <p:nvPr/>
          </p:nvSpPr>
          <p:spPr>
            <a:xfrm rot="5400000">
              <a:off x="10901589" y="1171822"/>
              <a:ext cx="92220" cy="92220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3" name="Circle: Hollow 12">
              <a:extLst>
                <a:ext uri="{FF2B5EF4-FFF2-40B4-BE49-F238E27FC236}">
                  <a16:creationId xmlns:a16="http://schemas.microsoft.com/office/drawing/2014/main" id="{8EB92B71-555D-4B64-912C-CB451C304571}"/>
                </a:ext>
              </a:extLst>
            </p:cNvPr>
            <p:cNvSpPr/>
            <p:nvPr/>
          </p:nvSpPr>
          <p:spPr>
            <a:xfrm rot="5400000">
              <a:off x="11314426" y="2190004"/>
              <a:ext cx="512376" cy="512376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4" name="Circle: Hollow 13">
              <a:extLst>
                <a:ext uri="{FF2B5EF4-FFF2-40B4-BE49-F238E27FC236}">
                  <a16:creationId xmlns:a16="http://schemas.microsoft.com/office/drawing/2014/main" id="{2C0C1FB6-9702-4C64-A3A4-1225BB191404}"/>
                </a:ext>
              </a:extLst>
            </p:cNvPr>
            <p:cNvSpPr/>
            <p:nvPr/>
          </p:nvSpPr>
          <p:spPr>
            <a:xfrm rot="5400000">
              <a:off x="10086029" y="1469603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E7FBE056-541F-4F9A-853A-6E875652D2B6}"/>
                </a:ext>
              </a:extLst>
            </p:cNvPr>
            <p:cNvSpPr/>
            <p:nvPr/>
          </p:nvSpPr>
          <p:spPr>
            <a:xfrm rot="5400000">
              <a:off x="11548053" y="1826330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16" name="Group 15" descr="Glow Light">
              <a:extLst>
                <a:ext uri="{FF2B5EF4-FFF2-40B4-BE49-F238E27FC236}">
                  <a16:creationId xmlns:a16="http://schemas.microsoft.com/office/drawing/2014/main" id="{A96FD3DA-BBB6-463F-9DF0-BF051309E6A4}"/>
                </a:ext>
              </a:extLst>
            </p:cNvPr>
            <p:cNvGrpSpPr>
              <a:grpSpLocks noChangeAspect="1"/>
            </p:cNvGrpSpPr>
            <p:nvPr/>
          </p:nvGrpSpPr>
          <p:grpSpPr>
            <a:xfrm rot="5220000">
              <a:off x="11287088" y="1994970"/>
              <a:ext cx="184939" cy="184939"/>
              <a:chOff x="5994457" y="3309752"/>
              <a:chExt cx="2933700" cy="2933700"/>
            </a:xfrm>
          </p:grpSpPr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60EB66E1-E5B2-42D3-811F-5AACFF26EE3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13EEA5B4-0ECE-40D2-A9BE-66BD58196597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17" name="Group 16" descr="Glow Light">
              <a:extLst>
                <a:ext uri="{FF2B5EF4-FFF2-40B4-BE49-F238E27FC236}">
                  <a16:creationId xmlns:a16="http://schemas.microsoft.com/office/drawing/2014/main" id="{89EFC309-737F-4356-A306-560F61C838C1}"/>
                </a:ext>
              </a:extLst>
            </p:cNvPr>
            <p:cNvGrpSpPr>
              <a:grpSpLocks noChangeAspect="1"/>
            </p:cNvGrpSpPr>
            <p:nvPr/>
          </p:nvGrpSpPr>
          <p:grpSpPr>
            <a:xfrm rot="5220000">
              <a:off x="11522172" y="753505"/>
              <a:ext cx="184939" cy="184939"/>
              <a:chOff x="5994457" y="3309752"/>
              <a:chExt cx="2933700" cy="2933700"/>
            </a:xfrm>
          </p:grpSpPr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45B73985-E6B5-489F-B020-29F3785A32E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496DE42D-A50E-424C-8206-984DCB961A57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18" name="Circle: Hollow 17">
              <a:extLst>
                <a:ext uri="{FF2B5EF4-FFF2-40B4-BE49-F238E27FC236}">
                  <a16:creationId xmlns:a16="http://schemas.microsoft.com/office/drawing/2014/main" id="{5B011C8C-FF96-4C60-90EA-B09FB7CD57BC}"/>
                </a:ext>
              </a:extLst>
            </p:cNvPr>
            <p:cNvSpPr/>
            <p:nvPr/>
          </p:nvSpPr>
          <p:spPr>
            <a:xfrm rot="5400000">
              <a:off x="11379558" y="6253"/>
              <a:ext cx="719972" cy="719972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9" name="Circle: Hollow 18">
              <a:extLst>
                <a:ext uri="{FF2B5EF4-FFF2-40B4-BE49-F238E27FC236}">
                  <a16:creationId xmlns:a16="http://schemas.microsoft.com/office/drawing/2014/main" id="{7EFC9E61-618B-4B62-8F52-5AD1EF41D44D}"/>
                </a:ext>
              </a:extLst>
            </p:cNvPr>
            <p:cNvSpPr/>
            <p:nvPr/>
          </p:nvSpPr>
          <p:spPr>
            <a:xfrm rot="5400000">
              <a:off x="11403050" y="4139397"/>
              <a:ext cx="352722" cy="352722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0" name="Circle: Hollow 19">
              <a:extLst>
                <a:ext uri="{FF2B5EF4-FFF2-40B4-BE49-F238E27FC236}">
                  <a16:creationId xmlns:a16="http://schemas.microsoft.com/office/drawing/2014/main" id="{3263E4D0-BFDC-4C22-B5D0-D37E5DB03762}"/>
                </a:ext>
              </a:extLst>
            </p:cNvPr>
            <p:cNvSpPr/>
            <p:nvPr/>
          </p:nvSpPr>
          <p:spPr>
            <a:xfrm rot="5400000">
              <a:off x="11324802" y="3239812"/>
              <a:ext cx="332635" cy="33263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1" name="Circle: Hollow 20">
              <a:extLst>
                <a:ext uri="{FF2B5EF4-FFF2-40B4-BE49-F238E27FC236}">
                  <a16:creationId xmlns:a16="http://schemas.microsoft.com/office/drawing/2014/main" id="{51A910BC-0220-41EB-B0ED-F0D52C6872C0}"/>
                </a:ext>
              </a:extLst>
            </p:cNvPr>
            <p:cNvSpPr/>
            <p:nvPr/>
          </p:nvSpPr>
          <p:spPr>
            <a:xfrm rot="5400000">
              <a:off x="10058686" y="2793913"/>
              <a:ext cx="512376" cy="512376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2" name="Circle: Hollow 21">
              <a:extLst>
                <a:ext uri="{FF2B5EF4-FFF2-40B4-BE49-F238E27FC236}">
                  <a16:creationId xmlns:a16="http://schemas.microsoft.com/office/drawing/2014/main" id="{D9427784-4541-4255-8648-A16650ED2DDA}"/>
                </a:ext>
              </a:extLst>
            </p:cNvPr>
            <p:cNvSpPr/>
            <p:nvPr/>
          </p:nvSpPr>
          <p:spPr>
            <a:xfrm rot="5400000">
              <a:off x="11686776" y="3726643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3" name="Circle: Hollow 22">
              <a:extLst>
                <a:ext uri="{FF2B5EF4-FFF2-40B4-BE49-F238E27FC236}">
                  <a16:creationId xmlns:a16="http://schemas.microsoft.com/office/drawing/2014/main" id="{463A6B59-7EEF-4DBE-8085-DB7F7D7E29A7}"/>
                </a:ext>
              </a:extLst>
            </p:cNvPr>
            <p:cNvSpPr/>
            <p:nvPr/>
          </p:nvSpPr>
          <p:spPr>
            <a:xfrm rot="5400000">
              <a:off x="11637278" y="5370163"/>
              <a:ext cx="332635" cy="33263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4" name="Circle: Hollow 23">
              <a:extLst>
                <a:ext uri="{FF2B5EF4-FFF2-40B4-BE49-F238E27FC236}">
                  <a16:creationId xmlns:a16="http://schemas.microsoft.com/office/drawing/2014/main" id="{FCCBFF77-4EAE-40D3-869B-D5D0B248BDC8}"/>
                </a:ext>
              </a:extLst>
            </p:cNvPr>
            <p:cNvSpPr/>
            <p:nvPr/>
          </p:nvSpPr>
          <p:spPr>
            <a:xfrm rot="5400000">
              <a:off x="10607189" y="3797637"/>
              <a:ext cx="512376" cy="512376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5" name="Circle: Hollow 24">
              <a:extLst>
                <a:ext uri="{FF2B5EF4-FFF2-40B4-BE49-F238E27FC236}">
                  <a16:creationId xmlns:a16="http://schemas.microsoft.com/office/drawing/2014/main" id="{AD223B1B-B47D-46D9-B442-8CA82405B7FC}"/>
                </a:ext>
              </a:extLst>
            </p:cNvPr>
            <p:cNvSpPr/>
            <p:nvPr/>
          </p:nvSpPr>
          <p:spPr>
            <a:xfrm rot="5400000">
              <a:off x="10712925" y="5921390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6" name="Circle: Hollow 25">
              <a:extLst>
                <a:ext uri="{FF2B5EF4-FFF2-40B4-BE49-F238E27FC236}">
                  <a16:creationId xmlns:a16="http://schemas.microsoft.com/office/drawing/2014/main" id="{9D25F00B-D48E-4587-8EA5-CE5CFA0A5C2B}"/>
                </a:ext>
              </a:extLst>
            </p:cNvPr>
            <p:cNvSpPr/>
            <p:nvPr/>
          </p:nvSpPr>
          <p:spPr>
            <a:xfrm rot="5400000">
              <a:off x="9657783" y="4668541"/>
              <a:ext cx="1045155" cy="1045155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7" name="Circle: Hollow 26">
              <a:extLst>
                <a:ext uri="{FF2B5EF4-FFF2-40B4-BE49-F238E27FC236}">
                  <a16:creationId xmlns:a16="http://schemas.microsoft.com/office/drawing/2014/main" id="{B396C88A-B36B-452B-9789-13FE210568DB}"/>
                </a:ext>
              </a:extLst>
            </p:cNvPr>
            <p:cNvSpPr/>
            <p:nvPr/>
          </p:nvSpPr>
          <p:spPr>
            <a:xfrm rot="5400000">
              <a:off x="11338474" y="6236976"/>
              <a:ext cx="512376" cy="512376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0" name="Circle: Hollow 29">
              <a:extLst>
                <a:ext uri="{FF2B5EF4-FFF2-40B4-BE49-F238E27FC236}">
                  <a16:creationId xmlns:a16="http://schemas.microsoft.com/office/drawing/2014/main" id="{A66B7218-4B11-4920-9D4C-9C74338F026D}"/>
                </a:ext>
              </a:extLst>
            </p:cNvPr>
            <p:cNvSpPr/>
            <p:nvPr/>
          </p:nvSpPr>
          <p:spPr>
            <a:xfrm rot="5400000">
              <a:off x="11230145" y="4360149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19147D32-60E0-4E93-A3D9-58F49A848497}"/>
                </a:ext>
              </a:extLst>
            </p:cNvPr>
            <p:cNvSpPr/>
            <p:nvPr/>
          </p:nvSpPr>
          <p:spPr>
            <a:xfrm rot="5400000">
              <a:off x="11661763" y="4802418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78062DAF-1B39-4562-AED7-58346141D27F}"/>
                </a:ext>
              </a:extLst>
            </p:cNvPr>
            <p:cNvSpPr/>
            <p:nvPr/>
          </p:nvSpPr>
          <p:spPr>
            <a:xfrm rot="5400000">
              <a:off x="11024676" y="3659200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06B258A2-A92B-469D-9FCB-EFDE3451F027}"/>
                </a:ext>
              </a:extLst>
            </p:cNvPr>
            <p:cNvSpPr/>
            <p:nvPr/>
          </p:nvSpPr>
          <p:spPr>
            <a:xfrm rot="5400000">
              <a:off x="11271284" y="5687763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50" name="Group 49" descr="Glow Light">
              <a:extLst>
                <a:ext uri="{FF2B5EF4-FFF2-40B4-BE49-F238E27FC236}">
                  <a16:creationId xmlns:a16="http://schemas.microsoft.com/office/drawing/2014/main" id="{BEB92D39-5CA4-45E8-A07F-8738D9713390}"/>
                </a:ext>
              </a:extLst>
            </p:cNvPr>
            <p:cNvGrpSpPr>
              <a:grpSpLocks noChangeAspect="1"/>
            </p:cNvGrpSpPr>
            <p:nvPr/>
          </p:nvGrpSpPr>
          <p:grpSpPr>
            <a:xfrm rot="5220000">
              <a:off x="11856464" y="1764534"/>
              <a:ext cx="184939" cy="184939"/>
              <a:chOff x="5994457" y="3309752"/>
              <a:chExt cx="2933700" cy="2933700"/>
            </a:xfrm>
          </p:grpSpPr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4D4C559A-14E0-4427-9E8F-01F921FD052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485EE5E0-7E94-4697-A5BE-C909E1A81BD1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1" name="Group 50" descr="Glow Light">
              <a:extLst>
                <a:ext uri="{FF2B5EF4-FFF2-40B4-BE49-F238E27FC236}">
                  <a16:creationId xmlns:a16="http://schemas.microsoft.com/office/drawing/2014/main" id="{BAC49E4C-CEB6-4529-88F9-6627D488F24B}"/>
                </a:ext>
              </a:extLst>
            </p:cNvPr>
            <p:cNvGrpSpPr>
              <a:grpSpLocks noChangeAspect="1"/>
            </p:cNvGrpSpPr>
            <p:nvPr/>
          </p:nvGrpSpPr>
          <p:grpSpPr>
            <a:xfrm rot="5220000">
              <a:off x="11484355" y="2955085"/>
              <a:ext cx="184939" cy="184939"/>
              <a:chOff x="5994457" y="3309752"/>
              <a:chExt cx="2933700" cy="2933700"/>
            </a:xfrm>
          </p:grpSpPr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7AD4140C-2CC8-403E-929B-69E6672A7CC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167E604D-D5A9-4952-A59F-2E67BC675A14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2" name="Group 51" descr="Glow Light">
              <a:extLst>
                <a:ext uri="{FF2B5EF4-FFF2-40B4-BE49-F238E27FC236}">
                  <a16:creationId xmlns:a16="http://schemas.microsoft.com/office/drawing/2014/main" id="{7838236C-42C8-4F94-AC62-B4AE110D4087}"/>
                </a:ext>
              </a:extLst>
            </p:cNvPr>
            <p:cNvGrpSpPr>
              <a:grpSpLocks noChangeAspect="1"/>
            </p:cNvGrpSpPr>
            <p:nvPr/>
          </p:nvGrpSpPr>
          <p:grpSpPr>
            <a:xfrm rot="5220000">
              <a:off x="10970990" y="4346184"/>
              <a:ext cx="184939" cy="184939"/>
              <a:chOff x="5994457" y="3309752"/>
              <a:chExt cx="2933700" cy="2933700"/>
            </a:xfrm>
          </p:grpSpPr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2AF34199-A1C5-4227-948C-290234EABC9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CCFB6D43-C7DA-489C-9740-0702C85B476F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3" name="Group 52" descr="Glow Light">
              <a:extLst>
                <a:ext uri="{FF2B5EF4-FFF2-40B4-BE49-F238E27FC236}">
                  <a16:creationId xmlns:a16="http://schemas.microsoft.com/office/drawing/2014/main" id="{303D63A2-FEE7-495F-881C-7028FDC096AE}"/>
                </a:ext>
              </a:extLst>
            </p:cNvPr>
            <p:cNvGrpSpPr>
              <a:grpSpLocks noChangeAspect="1"/>
            </p:cNvGrpSpPr>
            <p:nvPr/>
          </p:nvGrpSpPr>
          <p:grpSpPr>
            <a:xfrm rot="5220000">
              <a:off x="11889644" y="5136823"/>
              <a:ext cx="184939" cy="184939"/>
              <a:chOff x="5994457" y="3309752"/>
              <a:chExt cx="2933700" cy="2933700"/>
            </a:xfrm>
          </p:grpSpPr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73B0285C-0566-46B3-B613-D822060D925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750FF39F-F8D3-4758-8798-998A73A5FBB3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63" name="Circle: Hollow 62">
              <a:extLst>
                <a:ext uri="{FF2B5EF4-FFF2-40B4-BE49-F238E27FC236}">
                  <a16:creationId xmlns:a16="http://schemas.microsoft.com/office/drawing/2014/main" id="{A4FA9C58-CEBC-4357-8941-C1E6F057EB59}"/>
                </a:ext>
              </a:extLst>
            </p:cNvPr>
            <p:cNvSpPr/>
            <p:nvPr/>
          </p:nvSpPr>
          <p:spPr>
            <a:xfrm rot="5400000">
              <a:off x="11678554" y="5779480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64E0AD60-4448-4FB8-842F-6AE0025834CF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2063530" y="701798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3956D8F9-A036-43AB-92AE-3AFEB561108D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1861003" y="1431821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E34B283-3B48-466F-8A98-0B721A4E7661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2073308" y="2554627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BAA1264D-42ED-4258-9FAE-069F2953C107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1883008" y="2562122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892FD2DF-F710-431B-A923-689DDE60BB17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2016320" y="4680405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36C84EAA-63DA-4B5B-A657-79F6CB496521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2084757" y="5709169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7E92F13A-FEA6-425F-AE15-6AE0B8E8179D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1940393" y="6334918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82665872-DAF5-48B3-99F3-3111E98B9A45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2078209" y="6705711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AAEF14A7-7F9E-4674-B6EA-249C2BC6189F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1386321" y="0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1EA9D95-3F5B-4091-827F-87F01A6F907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16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noProof="0" dirty="0"/>
              <a:t>Drag and Drop or Insert Your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04E8D1-AFA6-4EE7-8B23-86B5C4A416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180000">
            <a:off x="6014970" y="3579816"/>
            <a:ext cx="5347784" cy="2416374"/>
          </a:xfrm>
        </p:spPr>
        <p:txBody>
          <a:bodyPr anchor="b"/>
          <a:lstStyle>
            <a:lvl1pPr algn="r">
              <a:defRPr>
                <a:gradFill>
                  <a:gsLst>
                    <a:gs pos="0">
                      <a:schemeClr val="tx1"/>
                    </a:gs>
                    <a:gs pos="100000">
                      <a:schemeClr val="accent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noProof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500014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ree Images">
    <p:bg>
      <p:bgPr>
        <a:gradFill>
          <a:gsLst>
            <a:gs pos="100000">
              <a:srgbClr val="232939"/>
            </a:gs>
            <a:gs pos="0">
              <a:schemeClr val="tx1">
                <a:lumMod val="95000"/>
                <a:lumOff val="5000"/>
              </a:schemeClr>
            </a:gs>
          </a:gsLst>
          <a:lin ang="52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 descr="Sparkles Top">
            <a:extLst>
              <a:ext uri="{FF2B5EF4-FFF2-40B4-BE49-F238E27FC236}">
                <a16:creationId xmlns:a16="http://schemas.microsoft.com/office/drawing/2014/main" id="{836D5C16-9550-47AD-8F49-FE66AE504429}"/>
              </a:ext>
            </a:extLst>
          </p:cNvPr>
          <p:cNvGrpSpPr/>
          <p:nvPr userDrawn="1"/>
        </p:nvGrpSpPr>
        <p:grpSpPr>
          <a:xfrm>
            <a:off x="43745" y="-55205"/>
            <a:ext cx="12117660" cy="2534216"/>
            <a:chOff x="43745" y="-55205"/>
            <a:chExt cx="12117660" cy="2534216"/>
          </a:xfrm>
        </p:grpSpPr>
        <p:sp>
          <p:nvSpPr>
            <p:cNvPr id="11" name="Circle: Hollow 10">
              <a:extLst>
                <a:ext uri="{FF2B5EF4-FFF2-40B4-BE49-F238E27FC236}">
                  <a16:creationId xmlns:a16="http://schemas.microsoft.com/office/drawing/2014/main" id="{F6C6C246-909E-4274-965A-329EB0B3EF30}"/>
                </a:ext>
              </a:extLst>
            </p:cNvPr>
            <p:cNvSpPr/>
            <p:nvPr/>
          </p:nvSpPr>
          <p:spPr>
            <a:xfrm>
              <a:off x="809223" y="660629"/>
              <a:ext cx="310114" cy="31011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2" name="Circle: Hollow 11">
              <a:extLst>
                <a:ext uri="{FF2B5EF4-FFF2-40B4-BE49-F238E27FC236}">
                  <a16:creationId xmlns:a16="http://schemas.microsoft.com/office/drawing/2014/main" id="{4F9D3504-AAED-4BBD-A38F-3BAC27C39C47}"/>
                </a:ext>
              </a:extLst>
            </p:cNvPr>
            <p:cNvSpPr/>
            <p:nvPr/>
          </p:nvSpPr>
          <p:spPr>
            <a:xfrm>
              <a:off x="1125914" y="333199"/>
              <a:ext cx="436185" cy="43618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3" name="Circle: Hollow 12">
              <a:extLst>
                <a:ext uri="{FF2B5EF4-FFF2-40B4-BE49-F238E27FC236}">
                  <a16:creationId xmlns:a16="http://schemas.microsoft.com/office/drawing/2014/main" id="{C01C36EC-F7DF-4D62-A56C-CDABFC02C05C}"/>
                </a:ext>
              </a:extLst>
            </p:cNvPr>
            <p:cNvSpPr/>
            <p:nvPr/>
          </p:nvSpPr>
          <p:spPr>
            <a:xfrm>
              <a:off x="1678364" y="886186"/>
              <a:ext cx="436185" cy="436185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4" name="Circle: Hollow 13">
              <a:extLst>
                <a:ext uri="{FF2B5EF4-FFF2-40B4-BE49-F238E27FC236}">
                  <a16:creationId xmlns:a16="http://schemas.microsoft.com/office/drawing/2014/main" id="{A30896F2-2F06-436B-BF3B-DFB6743B5A18}"/>
                </a:ext>
              </a:extLst>
            </p:cNvPr>
            <p:cNvSpPr/>
            <p:nvPr/>
          </p:nvSpPr>
          <p:spPr>
            <a:xfrm>
              <a:off x="1215567" y="1142985"/>
              <a:ext cx="92220" cy="92220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5" name="Circle: Hollow 14">
              <a:extLst>
                <a:ext uri="{FF2B5EF4-FFF2-40B4-BE49-F238E27FC236}">
                  <a16:creationId xmlns:a16="http://schemas.microsoft.com/office/drawing/2014/main" id="{191BF932-C10E-4600-A0D0-E8BEA4A3E4B6}"/>
                </a:ext>
              </a:extLst>
            </p:cNvPr>
            <p:cNvSpPr/>
            <p:nvPr/>
          </p:nvSpPr>
          <p:spPr>
            <a:xfrm>
              <a:off x="2233749" y="309992"/>
              <a:ext cx="512376" cy="512376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6" name="Circle: Hollow 15">
              <a:extLst>
                <a:ext uri="{FF2B5EF4-FFF2-40B4-BE49-F238E27FC236}">
                  <a16:creationId xmlns:a16="http://schemas.microsoft.com/office/drawing/2014/main" id="{D4939365-6235-4B22-A60A-6D4D96F063ED}"/>
                </a:ext>
              </a:extLst>
            </p:cNvPr>
            <p:cNvSpPr/>
            <p:nvPr/>
          </p:nvSpPr>
          <p:spPr>
            <a:xfrm>
              <a:off x="1513348" y="1876589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F4F3357-F3CF-451A-B928-451576AC33E4}"/>
                </a:ext>
              </a:extLst>
            </p:cNvPr>
            <p:cNvSpPr/>
            <p:nvPr/>
          </p:nvSpPr>
          <p:spPr>
            <a:xfrm>
              <a:off x="1870075" y="511175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18" name="Group 17" descr="Glow Light">
              <a:extLst>
                <a:ext uri="{FF2B5EF4-FFF2-40B4-BE49-F238E27FC236}">
                  <a16:creationId xmlns:a16="http://schemas.microsoft.com/office/drawing/2014/main" id="{D32B275B-B23E-4577-80D5-AFBCEC88EE8F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2038715" y="664767"/>
              <a:ext cx="184939" cy="184939"/>
              <a:chOff x="5994457" y="3309752"/>
              <a:chExt cx="2933700" cy="2933700"/>
            </a:xfrm>
          </p:grpSpPr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671E840D-1520-4DE3-B069-1708A2CB148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9C79033A-94FD-4014-A215-80C4A8D240FE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19" name="Group 18" descr="Glow Light">
              <a:extLst>
                <a:ext uri="{FF2B5EF4-FFF2-40B4-BE49-F238E27FC236}">
                  <a16:creationId xmlns:a16="http://schemas.microsoft.com/office/drawing/2014/main" id="{D1E48C29-D539-4E22-8517-F4D88044FFCA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797250" y="429683"/>
              <a:ext cx="184939" cy="184939"/>
              <a:chOff x="5994457" y="3309752"/>
              <a:chExt cx="2933700" cy="2933700"/>
            </a:xfrm>
          </p:grpSpPr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5471477F-E07E-4642-B653-8FF3B7FFD38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1EFDD83F-696D-4D05-AE98-DD9E5053E8B8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20" name="Circle: Hollow 19">
              <a:extLst>
                <a:ext uri="{FF2B5EF4-FFF2-40B4-BE49-F238E27FC236}">
                  <a16:creationId xmlns:a16="http://schemas.microsoft.com/office/drawing/2014/main" id="{C3F33867-B70E-4CE2-8DD6-CB31CC78071A}"/>
                </a:ext>
              </a:extLst>
            </p:cNvPr>
            <p:cNvSpPr/>
            <p:nvPr/>
          </p:nvSpPr>
          <p:spPr>
            <a:xfrm>
              <a:off x="49998" y="37264"/>
              <a:ext cx="719972" cy="719972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1" name="Circle: Hollow 20">
              <a:extLst>
                <a:ext uri="{FF2B5EF4-FFF2-40B4-BE49-F238E27FC236}">
                  <a16:creationId xmlns:a16="http://schemas.microsoft.com/office/drawing/2014/main" id="{1176DF06-4ECB-4F8C-9479-361488DA60F4}"/>
                </a:ext>
              </a:extLst>
            </p:cNvPr>
            <p:cNvSpPr/>
            <p:nvPr/>
          </p:nvSpPr>
          <p:spPr>
            <a:xfrm>
              <a:off x="4183142" y="381022"/>
              <a:ext cx="352722" cy="352722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2" name="Circle: Hollow 21">
              <a:extLst>
                <a:ext uri="{FF2B5EF4-FFF2-40B4-BE49-F238E27FC236}">
                  <a16:creationId xmlns:a16="http://schemas.microsoft.com/office/drawing/2014/main" id="{1623B06F-C071-4938-8B6D-DFF18F9B2206}"/>
                </a:ext>
              </a:extLst>
            </p:cNvPr>
            <p:cNvSpPr/>
            <p:nvPr/>
          </p:nvSpPr>
          <p:spPr>
            <a:xfrm>
              <a:off x="3283557" y="479357"/>
              <a:ext cx="332635" cy="33263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3" name="Circle: Hollow 22">
              <a:extLst>
                <a:ext uri="{FF2B5EF4-FFF2-40B4-BE49-F238E27FC236}">
                  <a16:creationId xmlns:a16="http://schemas.microsoft.com/office/drawing/2014/main" id="{D26E3BBC-2F19-433E-BD7C-83D9EE1CDE5F}"/>
                </a:ext>
              </a:extLst>
            </p:cNvPr>
            <p:cNvSpPr/>
            <p:nvPr/>
          </p:nvSpPr>
          <p:spPr>
            <a:xfrm>
              <a:off x="2837658" y="1565732"/>
              <a:ext cx="512376" cy="512376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4" name="Circle: Hollow 23">
              <a:extLst>
                <a:ext uri="{FF2B5EF4-FFF2-40B4-BE49-F238E27FC236}">
                  <a16:creationId xmlns:a16="http://schemas.microsoft.com/office/drawing/2014/main" id="{AD1C7158-1687-4C77-A0B2-2CFFBA9AF0A4}"/>
                </a:ext>
              </a:extLst>
            </p:cNvPr>
            <p:cNvSpPr/>
            <p:nvPr/>
          </p:nvSpPr>
          <p:spPr>
            <a:xfrm>
              <a:off x="3770388" y="37264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5" name="Circle: Hollow 24">
              <a:extLst>
                <a:ext uri="{FF2B5EF4-FFF2-40B4-BE49-F238E27FC236}">
                  <a16:creationId xmlns:a16="http://schemas.microsoft.com/office/drawing/2014/main" id="{8C09BD45-C7D3-4455-9D48-421D0ED806F3}"/>
                </a:ext>
              </a:extLst>
            </p:cNvPr>
            <p:cNvSpPr/>
            <p:nvPr/>
          </p:nvSpPr>
          <p:spPr>
            <a:xfrm>
              <a:off x="5413908" y="166881"/>
              <a:ext cx="332635" cy="33263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6" name="Circle: Hollow 25">
              <a:extLst>
                <a:ext uri="{FF2B5EF4-FFF2-40B4-BE49-F238E27FC236}">
                  <a16:creationId xmlns:a16="http://schemas.microsoft.com/office/drawing/2014/main" id="{D88F1368-2549-4153-80D6-DBCD6B2D97E4}"/>
                </a:ext>
              </a:extLst>
            </p:cNvPr>
            <p:cNvSpPr/>
            <p:nvPr/>
          </p:nvSpPr>
          <p:spPr>
            <a:xfrm>
              <a:off x="3841382" y="1017229"/>
              <a:ext cx="512376" cy="512376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7" name="Circle: Hollow 26">
              <a:extLst>
                <a:ext uri="{FF2B5EF4-FFF2-40B4-BE49-F238E27FC236}">
                  <a16:creationId xmlns:a16="http://schemas.microsoft.com/office/drawing/2014/main" id="{137E945D-98B2-49D4-833A-2177760D70A5}"/>
                </a:ext>
              </a:extLst>
            </p:cNvPr>
            <p:cNvSpPr/>
            <p:nvPr/>
          </p:nvSpPr>
          <p:spPr>
            <a:xfrm>
              <a:off x="5965135" y="1011115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8" name="Circle: Hollow 27">
              <a:extLst>
                <a:ext uri="{FF2B5EF4-FFF2-40B4-BE49-F238E27FC236}">
                  <a16:creationId xmlns:a16="http://schemas.microsoft.com/office/drawing/2014/main" id="{4A8D07A7-9304-4799-9262-BCC5E2A6983B}"/>
                </a:ext>
              </a:extLst>
            </p:cNvPr>
            <p:cNvSpPr/>
            <p:nvPr/>
          </p:nvSpPr>
          <p:spPr>
            <a:xfrm>
              <a:off x="4712286" y="1433856"/>
              <a:ext cx="1045155" cy="1045155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9" name="Circle: Hollow 28">
              <a:extLst>
                <a:ext uri="{FF2B5EF4-FFF2-40B4-BE49-F238E27FC236}">
                  <a16:creationId xmlns:a16="http://schemas.microsoft.com/office/drawing/2014/main" id="{799C36B6-F93B-4AD6-BCFF-9A478E3530FC}"/>
                </a:ext>
              </a:extLst>
            </p:cNvPr>
            <p:cNvSpPr/>
            <p:nvPr/>
          </p:nvSpPr>
          <p:spPr>
            <a:xfrm>
              <a:off x="6280721" y="285944"/>
              <a:ext cx="512376" cy="512376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0" name="Circle: Hollow 29">
              <a:extLst>
                <a:ext uri="{FF2B5EF4-FFF2-40B4-BE49-F238E27FC236}">
                  <a16:creationId xmlns:a16="http://schemas.microsoft.com/office/drawing/2014/main" id="{06219481-C934-476B-A9AB-674656050977}"/>
                </a:ext>
              </a:extLst>
            </p:cNvPr>
            <p:cNvSpPr/>
            <p:nvPr/>
          </p:nvSpPr>
          <p:spPr>
            <a:xfrm>
              <a:off x="7330529" y="455309"/>
              <a:ext cx="332635" cy="33263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1" name="Circle: Hollow 30">
              <a:extLst>
                <a:ext uri="{FF2B5EF4-FFF2-40B4-BE49-F238E27FC236}">
                  <a16:creationId xmlns:a16="http://schemas.microsoft.com/office/drawing/2014/main" id="{8054BDB9-6A10-4286-AB0B-17DCB6C8687C}"/>
                </a:ext>
              </a:extLst>
            </p:cNvPr>
            <p:cNvSpPr/>
            <p:nvPr/>
          </p:nvSpPr>
          <p:spPr>
            <a:xfrm>
              <a:off x="7826733" y="37264"/>
              <a:ext cx="512376" cy="512376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2" name="Circle: Hollow 31">
              <a:extLst>
                <a:ext uri="{FF2B5EF4-FFF2-40B4-BE49-F238E27FC236}">
                  <a16:creationId xmlns:a16="http://schemas.microsoft.com/office/drawing/2014/main" id="{FEC1AFB6-A966-4732-A8E4-AF3CB33346EB}"/>
                </a:ext>
              </a:extLst>
            </p:cNvPr>
            <p:cNvSpPr/>
            <p:nvPr/>
          </p:nvSpPr>
          <p:spPr>
            <a:xfrm>
              <a:off x="4403894" y="732473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F4CC96CD-2599-4FCA-AF57-6A37294AF2B3}"/>
                </a:ext>
              </a:extLst>
            </p:cNvPr>
            <p:cNvSpPr/>
            <p:nvPr/>
          </p:nvSpPr>
          <p:spPr>
            <a:xfrm>
              <a:off x="4846163" y="397465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4" name="Circle: Hollow 33">
              <a:extLst>
                <a:ext uri="{FF2B5EF4-FFF2-40B4-BE49-F238E27FC236}">
                  <a16:creationId xmlns:a16="http://schemas.microsoft.com/office/drawing/2014/main" id="{6EE8D9F0-A76A-4932-AC43-CB5110E47196}"/>
                </a:ext>
              </a:extLst>
            </p:cNvPr>
            <p:cNvSpPr/>
            <p:nvPr/>
          </p:nvSpPr>
          <p:spPr>
            <a:xfrm>
              <a:off x="8617098" y="1035703"/>
              <a:ext cx="677141" cy="677141"/>
            </a:xfrm>
            <a:prstGeom prst="donut">
              <a:avLst>
                <a:gd name="adj" fmla="val 30113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5" name="Circle: Hollow 34">
              <a:extLst>
                <a:ext uri="{FF2B5EF4-FFF2-40B4-BE49-F238E27FC236}">
                  <a16:creationId xmlns:a16="http://schemas.microsoft.com/office/drawing/2014/main" id="{D8815C16-A46F-4B9E-A81B-BE1FE184C8F8}"/>
                </a:ext>
              </a:extLst>
            </p:cNvPr>
            <p:cNvSpPr/>
            <p:nvPr/>
          </p:nvSpPr>
          <p:spPr>
            <a:xfrm>
              <a:off x="10838049" y="331418"/>
              <a:ext cx="817385" cy="817385"/>
            </a:xfrm>
            <a:prstGeom prst="donut">
              <a:avLst>
                <a:gd name="adj" fmla="val 36896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6" name="Circle: Hollow 35">
              <a:extLst>
                <a:ext uri="{FF2B5EF4-FFF2-40B4-BE49-F238E27FC236}">
                  <a16:creationId xmlns:a16="http://schemas.microsoft.com/office/drawing/2014/main" id="{7C98BB16-692C-4EAF-8301-9A7615E5A96F}"/>
                </a:ext>
              </a:extLst>
            </p:cNvPr>
            <p:cNvSpPr/>
            <p:nvPr/>
          </p:nvSpPr>
          <p:spPr>
            <a:xfrm>
              <a:off x="7844878" y="897901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7" name="Circle: Hollow 36">
              <a:extLst>
                <a:ext uri="{FF2B5EF4-FFF2-40B4-BE49-F238E27FC236}">
                  <a16:creationId xmlns:a16="http://schemas.microsoft.com/office/drawing/2014/main" id="{2BE244F3-3AF1-4DB2-8B19-55E8A8E35C44}"/>
                </a:ext>
              </a:extLst>
            </p:cNvPr>
            <p:cNvSpPr/>
            <p:nvPr/>
          </p:nvSpPr>
          <p:spPr>
            <a:xfrm>
              <a:off x="9381615" y="520894"/>
              <a:ext cx="1369058" cy="1369058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8" name="Circle: Hollow 37">
              <a:extLst>
                <a:ext uri="{FF2B5EF4-FFF2-40B4-BE49-F238E27FC236}">
                  <a16:creationId xmlns:a16="http://schemas.microsoft.com/office/drawing/2014/main" id="{A5D8F151-D95C-4555-BC35-C791964741AA}"/>
                </a:ext>
              </a:extLst>
            </p:cNvPr>
            <p:cNvSpPr/>
            <p:nvPr/>
          </p:nvSpPr>
          <p:spPr>
            <a:xfrm>
              <a:off x="10385764" y="37264"/>
              <a:ext cx="496406" cy="49640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9" name="Circle: Hollow 38">
              <a:extLst>
                <a:ext uri="{FF2B5EF4-FFF2-40B4-BE49-F238E27FC236}">
                  <a16:creationId xmlns:a16="http://schemas.microsoft.com/office/drawing/2014/main" id="{62C0E85B-8765-4231-8CCE-0CEAFE370776}"/>
                </a:ext>
              </a:extLst>
            </p:cNvPr>
            <p:cNvSpPr/>
            <p:nvPr/>
          </p:nvSpPr>
          <p:spPr>
            <a:xfrm>
              <a:off x="7482440" y="787944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40" name="Circle: Hollow 39">
              <a:extLst>
                <a:ext uri="{FF2B5EF4-FFF2-40B4-BE49-F238E27FC236}">
                  <a16:creationId xmlns:a16="http://schemas.microsoft.com/office/drawing/2014/main" id="{54A709B8-255A-49C8-B429-E55813B3E3C0}"/>
                </a:ext>
              </a:extLst>
            </p:cNvPr>
            <p:cNvSpPr/>
            <p:nvPr/>
          </p:nvSpPr>
          <p:spPr>
            <a:xfrm>
              <a:off x="8339397" y="198379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41" name="Circle: Hollow 40">
              <a:extLst>
                <a:ext uri="{FF2B5EF4-FFF2-40B4-BE49-F238E27FC236}">
                  <a16:creationId xmlns:a16="http://schemas.microsoft.com/office/drawing/2014/main" id="{C4F5F415-E41D-41F4-AE5A-FD1B616FA9ED}"/>
                </a:ext>
              </a:extLst>
            </p:cNvPr>
            <p:cNvSpPr/>
            <p:nvPr/>
          </p:nvSpPr>
          <p:spPr>
            <a:xfrm>
              <a:off x="10633967" y="635675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5E890C18-2FE4-430E-B81F-312A818C1086}"/>
                </a:ext>
              </a:extLst>
            </p:cNvPr>
            <p:cNvSpPr/>
            <p:nvPr/>
          </p:nvSpPr>
          <p:spPr>
            <a:xfrm>
              <a:off x="3702945" y="1034552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483458A5-4311-4B26-903E-083F3A76B8BE}"/>
                </a:ext>
              </a:extLst>
            </p:cNvPr>
            <p:cNvSpPr/>
            <p:nvPr/>
          </p:nvSpPr>
          <p:spPr>
            <a:xfrm>
              <a:off x="5731508" y="787944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988CD9A6-8677-4E42-BF96-220A9712DE49}"/>
                </a:ext>
              </a:extLst>
            </p:cNvPr>
            <p:cNvSpPr/>
            <p:nvPr/>
          </p:nvSpPr>
          <p:spPr>
            <a:xfrm>
              <a:off x="7080910" y="464566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FA698D87-D15B-4756-9AD4-A8470F05AC86}"/>
                </a:ext>
              </a:extLst>
            </p:cNvPr>
            <p:cNvSpPr/>
            <p:nvPr/>
          </p:nvSpPr>
          <p:spPr>
            <a:xfrm>
              <a:off x="9243586" y="996130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6DC6EDD7-DE6E-4321-91D6-8D5332280DD5}"/>
                </a:ext>
              </a:extLst>
            </p:cNvPr>
            <p:cNvSpPr/>
            <p:nvPr/>
          </p:nvSpPr>
          <p:spPr>
            <a:xfrm>
              <a:off x="11005711" y="166881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147E7E02-226B-43A4-895F-FF6539770A18}"/>
                </a:ext>
              </a:extLst>
            </p:cNvPr>
            <p:cNvSpPr/>
            <p:nvPr/>
          </p:nvSpPr>
          <p:spPr>
            <a:xfrm>
              <a:off x="12030153" y="737610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C10B385E-EAEF-457C-8BD1-698C69173E4D}"/>
                </a:ext>
              </a:extLst>
            </p:cNvPr>
            <p:cNvSpPr/>
            <p:nvPr/>
          </p:nvSpPr>
          <p:spPr>
            <a:xfrm>
              <a:off x="11599010" y="1013091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9" name="Circle: Hollow 48">
              <a:extLst>
                <a:ext uri="{FF2B5EF4-FFF2-40B4-BE49-F238E27FC236}">
                  <a16:creationId xmlns:a16="http://schemas.microsoft.com/office/drawing/2014/main" id="{7E650C54-1048-4960-957B-5184FC9A635E}"/>
                </a:ext>
              </a:extLst>
            </p:cNvPr>
            <p:cNvSpPr/>
            <p:nvPr/>
          </p:nvSpPr>
          <p:spPr>
            <a:xfrm>
              <a:off x="11622146" y="159879"/>
              <a:ext cx="512376" cy="512376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50" name="Circle: Hollow 49">
              <a:extLst>
                <a:ext uri="{FF2B5EF4-FFF2-40B4-BE49-F238E27FC236}">
                  <a16:creationId xmlns:a16="http://schemas.microsoft.com/office/drawing/2014/main" id="{E3AF1407-BE71-4161-8707-6F42ECEB0D2E}"/>
                </a:ext>
              </a:extLst>
            </p:cNvPr>
            <p:cNvSpPr/>
            <p:nvPr/>
          </p:nvSpPr>
          <p:spPr>
            <a:xfrm>
              <a:off x="9989354" y="122309"/>
              <a:ext cx="352722" cy="352722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51" name="Circle: Hollow 50">
              <a:extLst>
                <a:ext uri="{FF2B5EF4-FFF2-40B4-BE49-F238E27FC236}">
                  <a16:creationId xmlns:a16="http://schemas.microsoft.com/office/drawing/2014/main" id="{81B37500-E02C-48C7-9ECD-CCCAD5371D92}"/>
                </a:ext>
              </a:extLst>
            </p:cNvPr>
            <p:cNvSpPr/>
            <p:nvPr/>
          </p:nvSpPr>
          <p:spPr>
            <a:xfrm>
              <a:off x="10765179" y="1798455"/>
              <a:ext cx="352722" cy="352722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grpSp>
          <p:nvGrpSpPr>
            <p:cNvPr id="52" name="Group 51" descr="Glow Light">
              <a:extLst>
                <a:ext uri="{FF2B5EF4-FFF2-40B4-BE49-F238E27FC236}">
                  <a16:creationId xmlns:a16="http://schemas.microsoft.com/office/drawing/2014/main" id="{7916422D-370E-4CCF-B07F-0C42A2357F30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1808279" y="95391"/>
              <a:ext cx="184939" cy="184939"/>
              <a:chOff x="5994457" y="3309752"/>
              <a:chExt cx="2933700" cy="2933700"/>
            </a:xfrm>
          </p:grpSpPr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75C1B329-3AD7-4F89-A9CE-06916F9BBAE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E71F7334-3870-4E2A-855A-73120661444E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3" name="Group 52" descr="Glow Light">
              <a:extLst>
                <a:ext uri="{FF2B5EF4-FFF2-40B4-BE49-F238E27FC236}">
                  <a16:creationId xmlns:a16="http://schemas.microsoft.com/office/drawing/2014/main" id="{0269C54F-92D3-4F69-9E9D-7A725C6BE5E5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2998830" y="467500"/>
              <a:ext cx="184939" cy="184939"/>
              <a:chOff x="5994457" y="3309752"/>
              <a:chExt cx="2933700" cy="2933700"/>
            </a:xfrm>
          </p:grpSpPr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1E961C85-0444-454E-8EFD-2E41EAF58DB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4D0CC834-0953-4431-9DDB-B6BBBE9C7205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4" name="Group 53" descr="Glow Light">
              <a:extLst>
                <a:ext uri="{FF2B5EF4-FFF2-40B4-BE49-F238E27FC236}">
                  <a16:creationId xmlns:a16="http://schemas.microsoft.com/office/drawing/2014/main" id="{B0CD8673-A1BA-4FEA-81BB-38D465B1E40D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4389929" y="980865"/>
              <a:ext cx="184939" cy="184939"/>
              <a:chOff x="5994457" y="3309752"/>
              <a:chExt cx="2933700" cy="2933700"/>
            </a:xfrm>
          </p:grpSpPr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5EBBCDF0-10D2-492F-BB65-F018DCFF998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50291890-BC98-4F24-9C11-2479038739C7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5" name="Group 54" descr="Glow Light">
              <a:extLst>
                <a:ext uri="{FF2B5EF4-FFF2-40B4-BE49-F238E27FC236}">
                  <a16:creationId xmlns:a16="http://schemas.microsoft.com/office/drawing/2014/main" id="{735026EB-0FFC-458E-8BE6-8014E9E0B182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5180568" y="62211"/>
              <a:ext cx="184939" cy="184939"/>
              <a:chOff x="5994457" y="3309752"/>
              <a:chExt cx="2933700" cy="2933700"/>
            </a:xfrm>
          </p:grpSpPr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CAD55B03-EB6C-4445-9DA3-6752940DE1F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619CD9B4-CF20-4915-A97C-0A47901B8F30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6" name="Group 55" descr="Glow Light">
              <a:extLst>
                <a:ext uri="{FF2B5EF4-FFF2-40B4-BE49-F238E27FC236}">
                  <a16:creationId xmlns:a16="http://schemas.microsoft.com/office/drawing/2014/main" id="{B1056688-3950-4886-BD0B-34C53A95B758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7603546" y="62377"/>
              <a:ext cx="184939" cy="184939"/>
              <a:chOff x="5994457" y="3309752"/>
              <a:chExt cx="2933700" cy="2933700"/>
            </a:xfrm>
          </p:grpSpPr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D72D8464-A9F3-4478-BBA1-01BAAFFF000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E64EF60A-4E07-45AC-AB01-F66B513CBB06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7" name="Group 56" descr="Glow Light">
              <a:extLst>
                <a:ext uri="{FF2B5EF4-FFF2-40B4-BE49-F238E27FC236}">
                  <a16:creationId xmlns:a16="http://schemas.microsoft.com/office/drawing/2014/main" id="{6B704415-9656-48AD-893D-6B998B8E7DF4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8308409" y="490883"/>
              <a:ext cx="184939" cy="184939"/>
              <a:chOff x="5994457" y="3309752"/>
              <a:chExt cx="2933700" cy="2933700"/>
            </a:xfrm>
          </p:grpSpPr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162B0D19-A9E7-46CB-826A-252A7EB6F6F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97" name="Oval 96">
                <a:extLst>
                  <a:ext uri="{FF2B5EF4-FFF2-40B4-BE49-F238E27FC236}">
                    <a16:creationId xmlns:a16="http://schemas.microsoft.com/office/drawing/2014/main" id="{7EA59DBD-5C6D-4E74-920F-DD86C9AE3780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8" name="Group 57" descr="Glow Light">
              <a:extLst>
                <a:ext uri="{FF2B5EF4-FFF2-40B4-BE49-F238E27FC236}">
                  <a16:creationId xmlns:a16="http://schemas.microsoft.com/office/drawing/2014/main" id="{445E43E2-FA2F-4B70-85CF-FAE63E37259A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9639018" y="331227"/>
              <a:ext cx="184939" cy="184939"/>
              <a:chOff x="5994457" y="3309752"/>
              <a:chExt cx="2933700" cy="2933700"/>
            </a:xfrm>
          </p:grpSpPr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D2F4FB4A-B90B-4D42-B072-7FCBDA887FF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95" name="Oval 94">
                <a:extLst>
                  <a:ext uri="{FF2B5EF4-FFF2-40B4-BE49-F238E27FC236}">
                    <a16:creationId xmlns:a16="http://schemas.microsoft.com/office/drawing/2014/main" id="{6B684501-92E0-4CAD-8438-F7BF0100B944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9" name="Group 58" descr="Glow Light">
              <a:extLst>
                <a:ext uri="{FF2B5EF4-FFF2-40B4-BE49-F238E27FC236}">
                  <a16:creationId xmlns:a16="http://schemas.microsoft.com/office/drawing/2014/main" id="{F2009098-CF52-47AD-9CC7-C8F5CCFF6B21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9991429" y="16107"/>
              <a:ext cx="184939" cy="184939"/>
              <a:chOff x="5994457" y="3309752"/>
              <a:chExt cx="2933700" cy="2933700"/>
            </a:xfrm>
          </p:grpSpPr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49E6F8E2-DB60-4B21-8EA3-EE7D6C69921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14E13FE8-675B-4882-8582-2C8EFABE445A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60" name="Group 59" descr="Glow Light">
              <a:extLst>
                <a:ext uri="{FF2B5EF4-FFF2-40B4-BE49-F238E27FC236}">
                  <a16:creationId xmlns:a16="http://schemas.microsoft.com/office/drawing/2014/main" id="{D0ABAF15-EAD1-4CA8-8067-E899516D7E69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10315183" y="453725"/>
              <a:ext cx="184939" cy="184939"/>
              <a:chOff x="5994457" y="3309752"/>
              <a:chExt cx="2933700" cy="2933700"/>
            </a:xfrm>
          </p:grpSpPr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5203AEE1-2D93-4A21-BF4B-5CCA3CFC216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88B2C366-CA5F-4280-88B4-272C92F0831F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61" name="Group 60" descr="Glow Light">
              <a:extLst>
                <a:ext uri="{FF2B5EF4-FFF2-40B4-BE49-F238E27FC236}">
                  <a16:creationId xmlns:a16="http://schemas.microsoft.com/office/drawing/2014/main" id="{52EBFF8D-C351-4349-A23B-06AB34E7D15E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9381151" y="512111"/>
              <a:ext cx="184939" cy="184939"/>
              <a:chOff x="5994457" y="3309752"/>
              <a:chExt cx="2933700" cy="2933700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B3AFF2F0-0D2C-49DE-8D72-8722119098A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E9BAE880-AAAA-4972-8613-1A2C904911FE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62" name="Group 61" descr="Glow Light">
              <a:extLst>
                <a:ext uri="{FF2B5EF4-FFF2-40B4-BE49-F238E27FC236}">
                  <a16:creationId xmlns:a16="http://schemas.microsoft.com/office/drawing/2014/main" id="{28FB8663-4B6F-4176-B449-E95767817464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11785864" y="781091"/>
              <a:ext cx="184939" cy="184939"/>
              <a:chOff x="5994457" y="3309752"/>
              <a:chExt cx="2933700" cy="2933700"/>
            </a:xfrm>
          </p:grpSpPr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91C9326B-4B48-412E-BD25-44DDB6FF257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D5786FE3-4E2E-401E-9C90-CB7B77B944B7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63" name="Group 62" descr="Glow Light">
              <a:extLst>
                <a:ext uri="{FF2B5EF4-FFF2-40B4-BE49-F238E27FC236}">
                  <a16:creationId xmlns:a16="http://schemas.microsoft.com/office/drawing/2014/main" id="{16172E90-8823-4B6C-9611-7E84654D2EED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11339810" y="-55205"/>
              <a:ext cx="184939" cy="184939"/>
              <a:chOff x="5994457" y="3309752"/>
              <a:chExt cx="2933700" cy="2933700"/>
            </a:xfrm>
          </p:grpSpPr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7E94B85C-2E8C-40E8-9130-4A1BAADA392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67F0BB27-072D-492B-92C5-6D2007B99A4D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64" name="Group 63" descr="Glow Light">
              <a:extLst>
                <a:ext uri="{FF2B5EF4-FFF2-40B4-BE49-F238E27FC236}">
                  <a16:creationId xmlns:a16="http://schemas.microsoft.com/office/drawing/2014/main" id="{CC21219A-4C2D-444A-BEF5-1CD794F19512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11976466" y="13232"/>
              <a:ext cx="184939" cy="184939"/>
              <a:chOff x="5994457" y="3309752"/>
              <a:chExt cx="2933700" cy="2933700"/>
            </a:xfrm>
          </p:grpSpPr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44843B80-A1EB-4248-8375-E8CC57A068A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513A6C61-3E4F-43E9-9F5D-832584B1D5EC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65" name="Circle: Hollow 64">
              <a:extLst>
                <a:ext uri="{FF2B5EF4-FFF2-40B4-BE49-F238E27FC236}">
                  <a16:creationId xmlns:a16="http://schemas.microsoft.com/office/drawing/2014/main" id="{C76B0261-640E-4AE6-A46D-0F4A514250EB}"/>
                </a:ext>
              </a:extLst>
            </p:cNvPr>
            <p:cNvSpPr/>
            <p:nvPr/>
          </p:nvSpPr>
          <p:spPr>
            <a:xfrm>
              <a:off x="5823225" y="45486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66" name="Circle: Hollow 65">
              <a:extLst>
                <a:ext uri="{FF2B5EF4-FFF2-40B4-BE49-F238E27FC236}">
                  <a16:creationId xmlns:a16="http://schemas.microsoft.com/office/drawing/2014/main" id="{5C686F1E-1B9B-4FB5-9CD4-5A4B3C0BFAB9}"/>
                </a:ext>
              </a:extLst>
            </p:cNvPr>
            <p:cNvSpPr/>
            <p:nvPr/>
          </p:nvSpPr>
          <p:spPr>
            <a:xfrm>
              <a:off x="6697902" y="1387389"/>
              <a:ext cx="719972" cy="719972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7CFC60D0-F063-4498-B6BA-97F205370A5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45543" y="37264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CAC46E1E-952B-49D6-86F1-5B97009520C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75566" y="239791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187D8EF1-8EA4-43B8-A137-66293E97745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98372" y="27486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4F0A51F0-E310-4BB0-B28A-7B7195F0D7E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05867" y="217786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F22AF50C-4EF6-4FCA-9D4A-24ADB2C134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24150" y="84474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1DA157F2-6D5A-4BDB-B735-D60124A99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52914" y="16037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1B73FFCB-EB61-4CC4-88F0-04D2EAD4E1D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78663" y="160401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8448DFE9-7DB5-47E9-81F9-F98AECB8E96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49456" y="22585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AC98859A-D38D-40A0-A74D-A05A631BAC5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45400" y="30704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715F6880-49C3-4ACA-ACE4-99C260C434F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362386" y="297198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7EA68FA6-F752-4247-98A1-BB6622B8E7A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315997" y="48704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353F3308-C2C5-4D0D-86DF-6E8DAB20692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117901" y="207612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38FF6E99-DB43-48FE-BEF2-2C81F6E6A0C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654224" y="48474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7EC8EE57-C89B-4446-850F-B722D9B4C77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71002" y="436248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F958533A-2A77-4DBA-A02D-6911A48DD9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745" y="714473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36EE7BC-9EA4-49B9-B640-C710D30E7A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gradFill>
                  <a:gsLst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noProof="0"/>
              <a:t>Slide Title</a:t>
            </a:r>
          </a:p>
        </p:txBody>
      </p:sp>
      <p:sp>
        <p:nvSpPr>
          <p:cNvPr id="115" name="Picture Placeholder 114">
            <a:extLst>
              <a:ext uri="{FF2B5EF4-FFF2-40B4-BE49-F238E27FC236}">
                <a16:creationId xmlns:a16="http://schemas.microsoft.com/office/drawing/2014/main" id="{E3EBE92A-7725-4607-8F24-45AAB047DF2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 rot="-180000">
            <a:off x="856087" y="2165684"/>
            <a:ext cx="3436364" cy="3436364"/>
          </a:xfrm>
          <a:ln w="635000" cap="rnd" cmpd="sng">
            <a:solidFill>
              <a:schemeClr val="tx1"/>
            </a:solidFill>
            <a:miter lim="800000"/>
          </a:ln>
          <a:effectLst>
            <a:outerShdw dist="114300" dir="2700000" algn="tl" rotWithShape="0">
              <a:prstClr val="black">
                <a:alpha val="14000"/>
              </a:prst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noProof="0" dirty="0"/>
              <a:t>Drag and Drop or Insert Your Picture</a:t>
            </a:r>
          </a:p>
        </p:txBody>
      </p:sp>
      <p:sp>
        <p:nvSpPr>
          <p:cNvPr id="112" name="Picture Placeholder 111">
            <a:extLst>
              <a:ext uri="{FF2B5EF4-FFF2-40B4-BE49-F238E27FC236}">
                <a16:creationId xmlns:a16="http://schemas.microsoft.com/office/drawing/2014/main" id="{E103B770-AEFD-44FF-BADF-AB68C428CBB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 rot="-180000">
            <a:off x="5428758" y="1953047"/>
            <a:ext cx="2487273" cy="2487273"/>
          </a:xfrm>
          <a:ln w="254000" cap="rnd" cmpd="sng">
            <a:solidFill>
              <a:schemeClr val="bg1">
                <a:lumMod val="95000"/>
              </a:schemeClr>
            </a:solidFill>
            <a:miter lim="800000"/>
          </a:ln>
          <a:effectLst>
            <a:outerShdw dist="114300" dir="2700000" algn="tl" rotWithShape="0">
              <a:prstClr val="black">
                <a:alpha val="14000"/>
              </a:prst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noProof="0" dirty="0"/>
              <a:t>Drag and Drop or Insert Your Picture</a:t>
            </a:r>
          </a:p>
        </p:txBody>
      </p:sp>
      <p:sp>
        <p:nvSpPr>
          <p:cNvPr id="114" name="Picture Placeholder 10">
            <a:extLst>
              <a:ext uri="{FF2B5EF4-FFF2-40B4-BE49-F238E27FC236}">
                <a16:creationId xmlns:a16="http://schemas.microsoft.com/office/drawing/2014/main" id="{FCBEE3C2-FE80-4EFB-9950-B294D649904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 rot="-180000">
            <a:off x="9071555" y="1760798"/>
            <a:ext cx="2315650" cy="2813227"/>
          </a:xfrm>
          <a:solidFill>
            <a:schemeClr val="accent1"/>
          </a:solidFill>
          <a:ln w="635000" cap="rnd" cmpd="dbl">
            <a:gradFill>
              <a:gsLst>
                <a:gs pos="100000">
                  <a:srgbClr val="665B3C"/>
                </a:gs>
                <a:gs pos="41620">
                  <a:srgbClr val="E4D6AE"/>
                </a:gs>
                <a:gs pos="43000">
                  <a:schemeClr val="bg1">
                    <a:lumMod val="95000"/>
                  </a:schemeClr>
                </a:gs>
                <a:gs pos="17000">
                  <a:schemeClr val="bg1">
                    <a:lumMod val="50000"/>
                  </a:schemeClr>
                </a:gs>
                <a:gs pos="0">
                  <a:schemeClr val="tx1">
                    <a:lumMod val="65000"/>
                    <a:lumOff val="35000"/>
                  </a:schemeClr>
                </a:gs>
              </a:gsLst>
              <a:lin ang="5220000" scaled="0"/>
            </a:gradFill>
            <a:miter lim="800000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noProof="0" dirty="0"/>
              <a:t>Drag and Drop or Insert Your Picture</a:t>
            </a:r>
          </a:p>
        </p:txBody>
      </p:sp>
    </p:spTree>
    <p:extLst>
      <p:ext uri="{BB962C8B-B14F-4D97-AF65-F5344CB8AC3E}">
        <p14:creationId xmlns:p14="http://schemas.microsoft.com/office/powerpoint/2010/main" val="24358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232939"/>
            </a:gs>
            <a:gs pos="0">
              <a:schemeClr val="tx1">
                <a:lumMod val="95000"/>
                <a:lumOff val="5000"/>
              </a:schemeClr>
            </a:gs>
          </a:gsLst>
          <a:lin ang="52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E55CEE-7029-4EBB-BB73-2FC34893B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180000">
            <a:off x="343381" y="402268"/>
            <a:ext cx="7910243" cy="168149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Your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77835D-5D88-495C-B1CF-AC59401B0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36004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6" r:id="rId4"/>
    <p:sldLayoutId id="2147483657" r:id="rId5"/>
  </p:sldLayoutIdLst>
  <p:txStyles>
    <p:titleStyle>
      <a:lvl1pPr algn="l" defTabSz="914400" rtl="0" eaLnBrk="1" latinLnBrk="0" hangingPunct="1">
        <a:lnSpc>
          <a:spcPct val="70000"/>
        </a:lnSpc>
        <a:spcBef>
          <a:spcPct val="0"/>
        </a:spcBef>
        <a:buNone/>
        <a:defRPr sz="8800" kern="1200" spc="-300">
          <a:gradFill>
            <a:gsLst>
              <a:gs pos="0">
                <a:schemeClr val="accent4"/>
              </a:gs>
              <a:gs pos="100000">
                <a:schemeClr val="accent3"/>
              </a:gs>
            </a:gsLst>
            <a:lin ang="5400000" scaled="0"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verdenskyk@pcsb.org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file/5F88D967-015D-4441-9260-81543D41258D?tenantId=733c9305-39d7-461a-866f-fdf27bf3c7ff&amp;fileType=doc&amp;objectUrl=https%3A%2F%2Fpinellascountyschools.sharepoint.com%2Fsites%2FPPHSClassof2021%2FShared%20Documents%2FMrs.%20Bradleys%20News%2F2021%20CODE%20OF%20CONDUCT%20FOR%20GRADUATION.doc&amp;baseUrl=https%3A%2F%2Fpinellascountyschools.sharepoint.com%2Fsites%2FPPHSClassof2021&amp;serviceName=teams&amp;threadId=19:f63a868a75784a51a8e7ed02eb42db83@thread.tacv2&amp;groupId=4c75c1ab-339e-4faa-abcb-045ceaa95275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>
            <a:extLst>
              <a:ext uri="{FF2B5EF4-FFF2-40B4-BE49-F238E27FC236}">
                <a16:creationId xmlns:a16="http://schemas.microsoft.com/office/drawing/2014/main" id="{7EB4D5D1-D162-4C1D-949B-C11DBFDEF6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3558" y="2232815"/>
            <a:ext cx="4812627" cy="461565"/>
          </a:xfrm>
        </p:spPr>
        <p:txBody>
          <a:bodyPr/>
          <a:lstStyle/>
          <a:p>
            <a:pPr algn="r"/>
            <a:r>
              <a:rPr lang="en-US" sz="3600" dirty="0"/>
              <a:t>Pinellas Park High School</a:t>
            </a:r>
          </a:p>
          <a:p>
            <a:pPr algn="r"/>
            <a:r>
              <a:rPr lang="en-US" sz="3600" dirty="0"/>
              <a:t>Wednesday May 28 @ 7:30 pm</a:t>
            </a:r>
          </a:p>
          <a:p>
            <a:pPr algn="r"/>
            <a:r>
              <a:rPr lang="en-US" sz="3600" dirty="0"/>
              <a:t>BayCare Sound 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69841A3-D33B-4444-9C98-7F8FB141C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8323" y="957975"/>
            <a:ext cx="6144324" cy="1727875"/>
          </a:xfrm>
        </p:spPr>
        <p:txBody>
          <a:bodyPr/>
          <a:lstStyle/>
          <a:p>
            <a:r>
              <a:rPr lang="en-US" dirty="0"/>
              <a:t>Class of 2025</a:t>
            </a:r>
          </a:p>
        </p:txBody>
      </p:sp>
      <p:grpSp>
        <p:nvGrpSpPr>
          <p:cNvPr id="9" name="Group 8" descr="Glow Light">
            <a:extLst>
              <a:ext uri="{FF2B5EF4-FFF2-40B4-BE49-F238E27FC236}">
                <a16:creationId xmlns:a16="http://schemas.microsoft.com/office/drawing/2014/main" id="{C42EC70B-AA27-4CE6-94FC-89F7CC99A95A}"/>
              </a:ext>
            </a:extLst>
          </p:cNvPr>
          <p:cNvGrpSpPr>
            <a:grpSpLocks noChangeAspect="1"/>
          </p:cNvGrpSpPr>
          <p:nvPr/>
        </p:nvGrpSpPr>
        <p:grpSpPr>
          <a:xfrm rot="-180000">
            <a:off x="3329284" y="2505923"/>
            <a:ext cx="527652" cy="527652"/>
            <a:chOff x="5994457" y="3309752"/>
            <a:chExt cx="2933700" cy="293370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D0347FF-EEE0-423A-9E3D-56AB5A2670E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94457" y="3309752"/>
              <a:ext cx="2933700" cy="293370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5000">
                  <a:schemeClr val="bg1">
                    <a:lumMod val="95000"/>
                  </a:schemeClr>
                </a:gs>
                <a:gs pos="10000">
                  <a:schemeClr val="bg1">
                    <a:alpha val="20000"/>
                  </a:schemeClr>
                </a:gs>
                <a:gs pos="68000">
                  <a:schemeClr val="bg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6991062-AE79-4090-A706-77BDD682B831}"/>
                </a:ext>
              </a:extLst>
            </p:cNvPr>
            <p:cNvSpPr/>
            <p:nvPr/>
          </p:nvSpPr>
          <p:spPr>
            <a:xfrm>
              <a:off x="7140906" y="4456201"/>
              <a:ext cx="640802" cy="640802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1" name="Group 20" descr="Glow Light">
            <a:extLst>
              <a:ext uri="{FF2B5EF4-FFF2-40B4-BE49-F238E27FC236}">
                <a16:creationId xmlns:a16="http://schemas.microsoft.com/office/drawing/2014/main" id="{9CC9142A-32B6-4E51-AE68-AB7CAAEC8416}"/>
              </a:ext>
            </a:extLst>
          </p:cNvPr>
          <p:cNvGrpSpPr>
            <a:grpSpLocks noChangeAspect="1"/>
          </p:cNvGrpSpPr>
          <p:nvPr/>
        </p:nvGrpSpPr>
        <p:grpSpPr>
          <a:xfrm rot="-180000">
            <a:off x="3558107" y="3360250"/>
            <a:ext cx="849790" cy="849790"/>
            <a:chOff x="5994457" y="3309752"/>
            <a:chExt cx="2933700" cy="2933700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D9476952-B483-4C38-9848-6255E913A08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94457" y="3309752"/>
              <a:ext cx="2933700" cy="293370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5000">
                  <a:schemeClr val="bg1">
                    <a:lumMod val="95000"/>
                  </a:schemeClr>
                </a:gs>
                <a:gs pos="10000">
                  <a:schemeClr val="bg1">
                    <a:alpha val="20000"/>
                  </a:schemeClr>
                </a:gs>
                <a:gs pos="68000">
                  <a:schemeClr val="bg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3F13FB53-37D9-4531-BA95-41EB6E8D8BB9}"/>
                </a:ext>
              </a:extLst>
            </p:cNvPr>
            <p:cNvSpPr/>
            <p:nvPr/>
          </p:nvSpPr>
          <p:spPr>
            <a:xfrm>
              <a:off x="7140906" y="4456201"/>
              <a:ext cx="640802" cy="640802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0" name="Group 29" descr="Glow Light">
            <a:extLst>
              <a:ext uri="{FF2B5EF4-FFF2-40B4-BE49-F238E27FC236}">
                <a16:creationId xmlns:a16="http://schemas.microsoft.com/office/drawing/2014/main" id="{5D0D98E1-2523-49EE-A252-E4D76984B028}"/>
              </a:ext>
            </a:extLst>
          </p:cNvPr>
          <p:cNvGrpSpPr>
            <a:grpSpLocks noChangeAspect="1"/>
          </p:cNvGrpSpPr>
          <p:nvPr/>
        </p:nvGrpSpPr>
        <p:grpSpPr>
          <a:xfrm>
            <a:off x="10537590" y="1821912"/>
            <a:ext cx="2003762" cy="2003762"/>
            <a:chOff x="5994457" y="3309752"/>
            <a:chExt cx="2933700" cy="2933700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1CD7F0F7-099D-4FDA-84D0-55FEC4F0398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94457" y="3309752"/>
              <a:ext cx="2933700" cy="293370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5000">
                  <a:schemeClr val="bg1">
                    <a:lumMod val="95000"/>
                  </a:schemeClr>
                </a:gs>
                <a:gs pos="10000">
                  <a:schemeClr val="bg1">
                    <a:alpha val="20000"/>
                  </a:schemeClr>
                </a:gs>
                <a:gs pos="68000">
                  <a:schemeClr val="bg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6F55D2AF-BA8A-4F8E-9103-F892694868DC}"/>
                </a:ext>
              </a:extLst>
            </p:cNvPr>
            <p:cNvSpPr/>
            <p:nvPr/>
          </p:nvSpPr>
          <p:spPr>
            <a:xfrm>
              <a:off x="7140906" y="4456201"/>
              <a:ext cx="640802" cy="640802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Placeholder 3" descr="Female graduate smiling">
            <a:extLst>
              <a:ext uri="{FF2B5EF4-FFF2-40B4-BE49-F238E27FC236}">
                <a16:creationId xmlns:a16="http://schemas.microsoft.com/office/drawing/2014/main" id="{9C8E97EE-CA1E-4009-A4C8-1919C938473B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-180000">
            <a:off x="7143878" y="936349"/>
            <a:ext cx="4103549" cy="4985303"/>
          </a:xfrm>
        </p:spPr>
      </p:pic>
    </p:spTree>
    <p:extLst>
      <p:ext uri="{BB962C8B-B14F-4D97-AF65-F5344CB8AC3E}">
        <p14:creationId xmlns:p14="http://schemas.microsoft.com/office/powerpoint/2010/main" val="1448940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69841A3-D33B-4444-9C98-7F8FB141C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833"/>
            <a:ext cx="12192000" cy="988242"/>
          </a:xfrm>
        </p:spPr>
        <p:txBody>
          <a:bodyPr/>
          <a:lstStyle/>
          <a:p>
            <a:pPr algn="ctr"/>
            <a:r>
              <a:rPr lang="en-US" dirty="0"/>
              <a:t>BayCare Sound Cashless</a:t>
            </a:r>
          </a:p>
        </p:txBody>
      </p:sp>
      <p:sp>
        <p:nvSpPr>
          <p:cNvPr id="19" name="Title 6">
            <a:extLst>
              <a:ext uri="{FF2B5EF4-FFF2-40B4-BE49-F238E27FC236}">
                <a16:creationId xmlns:a16="http://schemas.microsoft.com/office/drawing/2014/main" id="{22986FBB-DA3C-4F2B-9A47-8D8FB577D69C}"/>
              </a:ext>
            </a:extLst>
          </p:cNvPr>
          <p:cNvSpPr txBox="1">
            <a:spLocks/>
          </p:cNvSpPr>
          <p:nvPr/>
        </p:nvSpPr>
        <p:spPr>
          <a:xfrm>
            <a:off x="288758" y="1411705"/>
            <a:ext cx="11598442" cy="441157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r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sz="8800" kern="1200" spc="-300">
                <a:gradFill>
                  <a:gsLst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AAF879-6280-459C-BBAA-0129C68F21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145" y="1411705"/>
            <a:ext cx="11727710" cy="5191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600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69841A3-D33B-4444-9C98-7F8FB141C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833"/>
            <a:ext cx="12192000" cy="988242"/>
          </a:xfrm>
        </p:spPr>
        <p:txBody>
          <a:bodyPr/>
          <a:lstStyle/>
          <a:p>
            <a:pPr algn="ctr"/>
            <a:r>
              <a:rPr lang="en-US" dirty="0"/>
              <a:t>BayCare Sound Prohibited</a:t>
            </a:r>
          </a:p>
        </p:txBody>
      </p:sp>
      <p:sp>
        <p:nvSpPr>
          <p:cNvPr id="19" name="Title 6">
            <a:extLst>
              <a:ext uri="{FF2B5EF4-FFF2-40B4-BE49-F238E27FC236}">
                <a16:creationId xmlns:a16="http://schemas.microsoft.com/office/drawing/2014/main" id="{22986FBB-DA3C-4F2B-9A47-8D8FB577D69C}"/>
              </a:ext>
            </a:extLst>
          </p:cNvPr>
          <p:cNvSpPr txBox="1">
            <a:spLocks/>
          </p:cNvSpPr>
          <p:nvPr/>
        </p:nvSpPr>
        <p:spPr>
          <a:xfrm>
            <a:off x="288758" y="1411705"/>
            <a:ext cx="11598442" cy="441157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r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sz="8800" kern="1200" spc="-300">
                <a:gradFill>
                  <a:gsLst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775020-05F4-4108-8E1E-D16A60C50E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955" y="1290396"/>
            <a:ext cx="4142773" cy="538477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6008A3-5426-4763-BF74-A88FA6A2E8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5571" y="1290396"/>
            <a:ext cx="5933474" cy="5333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2206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6">
            <a:extLst>
              <a:ext uri="{FF2B5EF4-FFF2-40B4-BE49-F238E27FC236}">
                <a16:creationId xmlns:a16="http://schemas.microsoft.com/office/drawing/2014/main" id="{22986FBB-DA3C-4F2B-9A47-8D8FB577D69C}"/>
              </a:ext>
            </a:extLst>
          </p:cNvPr>
          <p:cNvSpPr txBox="1">
            <a:spLocks/>
          </p:cNvSpPr>
          <p:nvPr/>
        </p:nvSpPr>
        <p:spPr>
          <a:xfrm>
            <a:off x="288758" y="1411705"/>
            <a:ext cx="11598442" cy="441157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r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sz="8800" kern="1200" spc="-300">
                <a:gradFill>
                  <a:gsLst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3DC3F18-5AB6-4171-9F2D-4674D4A8BA9C}"/>
              </a:ext>
            </a:extLst>
          </p:cNvPr>
          <p:cNvSpPr/>
          <p:nvPr/>
        </p:nvSpPr>
        <p:spPr>
          <a:xfrm>
            <a:off x="152400" y="295558"/>
            <a:ext cx="1188719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WHAT TO BRING: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bg1"/>
                </a:solidFill>
              </a:rPr>
              <a:t>Cap &amp; Gown &amp; tassel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bg1"/>
                </a:solidFill>
              </a:rPr>
              <a:t>Only SCHOOL-ISSUED TASSELS AND STOLES ARE PERMITTED. No other adoration of the cap, gown, or attire is permitted.</a:t>
            </a:r>
          </a:p>
          <a:p>
            <a:endParaRPr lang="en-US" sz="4400" b="1" dirty="0">
              <a:solidFill>
                <a:schemeClr val="bg1"/>
              </a:solidFill>
            </a:endParaRPr>
          </a:p>
          <a:p>
            <a:r>
              <a:rPr lang="en-US" sz="4400" b="1" dirty="0">
                <a:solidFill>
                  <a:schemeClr val="bg1"/>
                </a:solidFill>
              </a:rPr>
              <a:t>WHAT NOT TO BRING:</a:t>
            </a:r>
          </a:p>
          <a:p>
            <a:r>
              <a:rPr lang="en-US" sz="4000" b="1" dirty="0">
                <a:solidFill>
                  <a:schemeClr val="bg1"/>
                </a:solidFill>
              </a:rPr>
              <a:t>Cell phones (WILL be collected at check in), camera, sunglasses, purse, wallet, keys</a:t>
            </a:r>
            <a:r>
              <a:rPr lang="en-US" sz="4400" b="1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3547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6">
            <a:extLst>
              <a:ext uri="{FF2B5EF4-FFF2-40B4-BE49-F238E27FC236}">
                <a16:creationId xmlns:a16="http://schemas.microsoft.com/office/drawing/2014/main" id="{22986FBB-DA3C-4F2B-9A47-8D8FB577D69C}"/>
              </a:ext>
            </a:extLst>
          </p:cNvPr>
          <p:cNvSpPr txBox="1">
            <a:spLocks/>
          </p:cNvSpPr>
          <p:nvPr/>
        </p:nvSpPr>
        <p:spPr>
          <a:xfrm>
            <a:off x="288758" y="1411705"/>
            <a:ext cx="11598442" cy="441157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r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sz="8800" kern="1200" spc="-300">
                <a:gradFill>
                  <a:gsLst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3DC3F18-5AB6-4171-9F2D-4674D4A8BA9C}"/>
              </a:ext>
            </a:extLst>
          </p:cNvPr>
          <p:cNvSpPr/>
          <p:nvPr/>
        </p:nvSpPr>
        <p:spPr>
          <a:xfrm>
            <a:off x="401052" y="0"/>
            <a:ext cx="11389895" cy="7316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Day of Graduation: </a:t>
            </a:r>
            <a:r>
              <a:rPr lang="en-US" sz="3200" b="1" dirty="0">
                <a:solidFill>
                  <a:schemeClr val="bg1"/>
                </a:solidFill>
              </a:rPr>
              <a:t>Live streamed, link on PCS website.</a:t>
            </a:r>
            <a:endParaRPr lang="en-US" sz="4400" dirty="0">
              <a:solidFill>
                <a:schemeClr val="bg1"/>
              </a:solidFill>
            </a:endParaRP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300" b="1" dirty="0">
                <a:solidFill>
                  <a:schemeClr val="bg1"/>
                </a:solidFill>
              </a:rPr>
              <a:t>Arrive at </a:t>
            </a:r>
            <a:r>
              <a:rPr lang="en-US" sz="2800" b="1" dirty="0">
                <a:solidFill>
                  <a:schemeClr val="bg1"/>
                </a:solidFill>
              </a:rPr>
              <a:t>the Clearwater Library at the top of BayCare Sound no later than 6:30 pm.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300" b="1" dirty="0">
                <a:solidFill>
                  <a:schemeClr val="bg1"/>
                </a:solidFill>
              </a:rPr>
              <a:t>Students will be staged in the library.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300" b="1" dirty="0">
                <a:solidFill>
                  <a:schemeClr val="bg1"/>
                </a:solidFill>
              </a:rPr>
              <a:t>Upon arrival, check in and get your </a:t>
            </a:r>
            <a:r>
              <a:rPr lang="en-US" sz="2300" b="1" u="sng" dirty="0">
                <a:solidFill>
                  <a:schemeClr val="bg1"/>
                </a:solidFill>
              </a:rPr>
              <a:t>NAME CARD, RICHARD ALLEN SCHOLARSHIP COIN, AND MEDALLION. DO NOT LOSE THEM!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300" b="1" dirty="0">
                <a:solidFill>
                  <a:schemeClr val="bg1"/>
                </a:solidFill>
              </a:rPr>
              <a:t>Students MUST HAVE GIVEN THEIR ELECTRONICS TO A FRIEND OR FAMILY MEMBER, OR TURN THEM IN TO BE COLLECTED AND RETURNED AT THE END OF THE CEREMONY.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300" b="1" dirty="0">
                <a:solidFill>
                  <a:schemeClr val="bg1"/>
                </a:solidFill>
              </a:rPr>
              <a:t>Follow the instructions to get in line by your assigned number. There will be two lines for the procession. Please keep your SPACE and PACE once we exit the library.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300" b="1" dirty="0">
                <a:solidFill>
                  <a:schemeClr val="bg1"/>
                </a:solidFill>
              </a:rPr>
              <a:t>Do NOT Lose Your Card!</a:t>
            </a:r>
            <a:endParaRPr lang="en-US" sz="2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679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6">
            <a:extLst>
              <a:ext uri="{FF2B5EF4-FFF2-40B4-BE49-F238E27FC236}">
                <a16:creationId xmlns:a16="http://schemas.microsoft.com/office/drawing/2014/main" id="{22986FBB-DA3C-4F2B-9A47-8D8FB577D69C}"/>
              </a:ext>
            </a:extLst>
          </p:cNvPr>
          <p:cNvSpPr txBox="1">
            <a:spLocks/>
          </p:cNvSpPr>
          <p:nvPr/>
        </p:nvSpPr>
        <p:spPr>
          <a:xfrm>
            <a:off x="288758" y="1411705"/>
            <a:ext cx="11598442" cy="441157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r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sz="8800" kern="1200" spc="-300">
                <a:gradFill>
                  <a:gsLst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3DC3F18-5AB6-4171-9F2D-4674D4A8BA9C}"/>
              </a:ext>
            </a:extLst>
          </p:cNvPr>
          <p:cNvSpPr/>
          <p:nvPr/>
        </p:nvSpPr>
        <p:spPr>
          <a:xfrm>
            <a:off x="401052" y="131959"/>
            <a:ext cx="11389895" cy="6554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Day of Graduation: Exiting the Library</a:t>
            </a:r>
            <a:endParaRPr lang="en-US" sz="4400" dirty="0">
              <a:solidFill>
                <a:schemeClr val="bg1"/>
              </a:solidFill>
            </a:endParaRP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300" b="1" dirty="0">
                <a:solidFill>
                  <a:schemeClr val="bg1"/>
                </a:solidFill>
              </a:rPr>
              <a:t>Once we exit the library, we will proceed down the right (facing the stage) walkway.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300" b="1" dirty="0">
                <a:solidFill>
                  <a:schemeClr val="bg1"/>
                </a:solidFill>
              </a:rPr>
              <a:t>There will be a Patriot Staff Member for every 25 graduates to help maintain poise and procession. 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300" b="1" dirty="0">
                <a:solidFill>
                  <a:schemeClr val="bg1"/>
                </a:solidFill>
              </a:rPr>
              <a:t>The bell will be ringing under the Library Overhang.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300" b="1" dirty="0">
                <a:solidFill>
                  <a:schemeClr val="bg1"/>
                </a:solidFill>
              </a:rPr>
              <a:t>We will pass by some of our guests – PLEASE MAINTAIN RESPECT FOR ALL PARTICIPANTS AND KEEP THE PROCESSION RESPECTFUL OF ALL.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300" b="1" dirty="0">
                <a:solidFill>
                  <a:schemeClr val="bg1"/>
                </a:solidFill>
              </a:rPr>
              <a:t>We will continue to the front of the stage and turn left towards the center aisle.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300" b="1" dirty="0">
                <a:solidFill>
                  <a:schemeClr val="bg1"/>
                </a:solidFill>
              </a:rPr>
              <a:t>Once we reach the center aisle, graduates will face the guests and be directed to their seats by the number of seats per row. STAY STANDING UNTIL DIRECTED TO SIT. 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300" b="1" dirty="0">
                <a:solidFill>
                  <a:schemeClr val="bg1"/>
                </a:solidFill>
              </a:rPr>
              <a:t>Every row does not have the same number of seats!!!!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300" b="1" dirty="0">
                <a:solidFill>
                  <a:schemeClr val="bg1"/>
                </a:solidFill>
              </a:rPr>
              <a:t>PLEASE PAY ATTENTION WHEN WE ARE COUNTING SEATS!!!!!</a:t>
            </a:r>
            <a:endParaRPr lang="en-US" sz="2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03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6">
            <a:extLst>
              <a:ext uri="{FF2B5EF4-FFF2-40B4-BE49-F238E27FC236}">
                <a16:creationId xmlns:a16="http://schemas.microsoft.com/office/drawing/2014/main" id="{22986FBB-DA3C-4F2B-9A47-8D8FB577D69C}"/>
              </a:ext>
            </a:extLst>
          </p:cNvPr>
          <p:cNvSpPr txBox="1">
            <a:spLocks/>
          </p:cNvSpPr>
          <p:nvPr/>
        </p:nvSpPr>
        <p:spPr>
          <a:xfrm>
            <a:off x="288758" y="1411705"/>
            <a:ext cx="11598442" cy="441157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r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sz="8800" kern="1200" spc="-300">
                <a:gradFill>
                  <a:gsLst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3DC3F18-5AB6-4171-9F2D-4674D4A8BA9C}"/>
              </a:ext>
            </a:extLst>
          </p:cNvPr>
          <p:cNvSpPr/>
          <p:nvPr/>
        </p:nvSpPr>
        <p:spPr>
          <a:xfrm>
            <a:off x="401052" y="131959"/>
            <a:ext cx="11389895" cy="76944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Day of Graduation: Stage Overview</a:t>
            </a:r>
            <a:endParaRPr lang="en-US" sz="4400" dirty="0">
              <a:solidFill>
                <a:schemeClr val="bg1"/>
              </a:solidFill>
            </a:endParaRPr>
          </a:p>
        </p:txBody>
      </p:sp>
      <p:pic>
        <p:nvPicPr>
          <p:cNvPr id="3" name="Picture 2" descr="A map of a stadium&#10;&#10;Description automatically generated">
            <a:extLst>
              <a:ext uri="{FF2B5EF4-FFF2-40B4-BE49-F238E27FC236}">
                <a16:creationId xmlns:a16="http://schemas.microsoft.com/office/drawing/2014/main" id="{49F14280-9D6F-4C6B-8BEC-DAEF7B915C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6565" y="1611888"/>
            <a:ext cx="4721701" cy="472170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B44D4A8-0ED6-4545-8535-E15EF3F42896}"/>
              </a:ext>
            </a:extLst>
          </p:cNvPr>
          <p:cNvSpPr txBox="1"/>
          <p:nvPr/>
        </p:nvSpPr>
        <p:spPr>
          <a:xfrm flipH="1">
            <a:off x="3962735" y="1172696"/>
            <a:ext cx="5099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The Library is just above the lawn Area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E2577B-E1C7-4470-A916-3B5899BE681B}"/>
              </a:ext>
            </a:extLst>
          </p:cNvPr>
          <p:cNvSpPr txBox="1"/>
          <p:nvPr/>
        </p:nvSpPr>
        <p:spPr>
          <a:xfrm>
            <a:off x="8766133" y="1813324"/>
            <a:ext cx="29999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All GRADUATES AND GUESTS WILL ENTER AT South Gate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767228-F854-4C85-9E5C-3606EB453420}"/>
              </a:ext>
            </a:extLst>
          </p:cNvPr>
          <p:cNvSpPr txBox="1"/>
          <p:nvPr/>
        </p:nvSpPr>
        <p:spPr>
          <a:xfrm>
            <a:off x="401052" y="2285804"/>
            <a:ext cx="29999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All GRADUATES AND STAFF will exit the Library by South Gate 1, and proceed toward North Gate 1, then down the pathway towards the stage.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20A7D3-C34A-4517-8E48-9C6720476813}"/>
              </a:ext>
            </a:extLst>
          </p:cNvPr>
          <p:cNvSpPr txBox="1"/>
          <p:nvPr/>
        </p:nvSpPr>
        <p:spPr>
          <a:xfrm>
            <a:off x="8637763" y="3583008"/>
            <a:ext cx="29999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Graduates will be seated in the front of 102, 103, and 104 with a center aisle. </a:t>
            </a:r>
          </a:p>
          <a:p>
            <a:r>
              <a:rPr lang="en-US" dirty="0">
                <a:solidFill>
                  <a:schemeClr val="bg1"/>
                </a:solidFill>
              </a:rPr>
              <a:t>Staff will sit behind the graduates, and ALL GUESTS WILL SIT BEHIND THE DESIGNATED GRADUATE AND FACULTY AREA. </a:t>
            </a:r>
          </a:p>
        </p:txBody>
      </p:sp>
    </p:spTree>
    <p:extLst>
      <p:ext uri="{BB962C8B-B14F-4D97-AF65-F5344CB8AC3E}">
        <p14:creationId xmlns:p14="http://schemas.microsoft.com/office/powerpoint/2010/main" val="29291716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6">
            <a:extLst>
              <a:ext uri="{FF2B5EF4-FFF2-40B4-BE49-F238E27FC236}">
                <a16:creationId xmlns:a16="http://schemas.microsoft.com/office/drawing/2014/main" id="{22986FBB-DA3C-4F2B-9A47-8D8FB577D69C}"/>
              </a:ext>
            </a:extLst>
          </p:cNvPr>
          <p:cNvSpPr txBox="1">
            <a:spLocks/>
          </p:cNvSpPr>
          <p:nvPr/>
        </p:nvSpPr>
        <p:spPr>
          <a:xfrm>
            <a:off x="288758" y="1411705"/>
            <a:ext cx="11598442" cy="441157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r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sz="8800" kern="1200" spc="-300">
                <a:gradFill>
                  <a:gsLst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3DC3F18-5AB6-4171-9F2D-4674D4A8BA9C}"/>
              </a:ext>
            </a:extLst>
          </p:cNvPr>
          <p:cNvSpPr/>
          <p:nvPr/>
        </p:nvSpPr>
        <p:spPr>
          <a:xfrm>
            <a:off x="288758" y="151692"/>
            <a:ext cx="11674406" cy="1245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Day of Graduation: </a:t>
            </a:r>
            <a:r>
              <a:rPr lang="en-US" sz="3200" b="1" dirty="0">
                <a:solidFill>
                  <a:schemeClr val="bg1"/>
                </a:solidFill>
              </a:rPr>
              <a:t>Graduates and Staff are at their Seats</a:t>
            </a:r>
            <a:endParaRPr lang="en-US" sz="4400" dirty="0">
              <a:solidFill>
                <a:schemeClr val="bg1"/>
              </a:solidFill>
            </a:endParaRP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endParaRPr lang="en-US" sz="23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5F42290-63E9-483E-B93A-F4D49B717489}"/>
              </a:ext>
            </a:extLst>
          </p:cNvPr>
          <p:cNvSpPr txBox="1"/>
          <p:nvPr/>
        </p:nvSpPr>
        <p:spPr>
          <a:xfrm>
            <a:off x="304800" y="1034716"/>
            <a:ext cx="11734328" cy="595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>
                <a:solidFill>
                  <a:schemeClr val="bg1"/>
                </a:solidFill>
              </a:rPr>
              <a:t>REMAIN STANDING UNTIL DIRECTED TO SIT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>
                <a:solidFill>
                  <a:schemeClr val="bg1"/>
                </a:solidFill>
              </a:rPr>
              <a:t>MAINTAIN PATRIOT PRIDE AND BE AN UPSTANDER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>
                <a:solidFill>
                  <a:schemeClr val="bg1"/>
                </a:solidFill>
              </a:rPr>
              <a:t>The National Anthem will be played via a video recording on the screens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>
                <a:solidFill>
                  <a:schemeClr val="bg1"/>
                </a:solidFill>
              </a:rPr>
              <a:t>The Alma Mater will be played via a video recording on the screens. 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>
                <a:solidFill>
                  <a:schemeClr val="bg1"/>
                </a:solidFill>
              </a:rPr>
              <a:t>Mr. Larson will address the graduates and guests.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>
                <a:solidFill>
                  <a:schemeClr val="bg1"/>
                </a:solidFill>
              </a:rPr>
              <a:t>Once directed to take a seat, please do so in an orderly fashion.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>
                <a:solidFill>
                  <a:schemeClr val="bg1"/>
                </a:solidFill>
              </a:rPr>
              <a:t>Stage guests will be introduced, and speeches will be given.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>
                <a:solidFill>
                  <a:schemeClr val="bg1"/>
                </a:solidFill>
              </a:rPr>
              <a:t>Remain a Patriot Upstander and listen and embrace the celebration – it’s what you and all of your peers have worked for.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>
                <a:solidFill>
                  <a:schemeClr val="bg1"/>
                </a:solidFill>
              </a:rPr>
              <a:t>All families and graduates want to enjoy their celebration, so remain respectful of all throughout the ceremony.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0118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6">
            <a:extLst>
              <a:ext uri="{FF2B5EF4-FFF2-40B4-BE49-F238E27FC236}">
                <a16:creationId xmlns:a16="http://schemas.microsoft.com/office/drawing/2014/main" id="{22986FBB-DA3C-4F2B-9A47-8D8FB577D69C}"/>
              </a:ext>
            </a:extLst>
          </p:cNvPr>
          <p:cNvSpPr txBox="1">
            <a:spLocks/>
          </p:cNvSpPr>
          <p:nvPr/>
        </p:nvSpPr>
        <p:spPr>
          <a:xfrm>
            <a:off x="288758" y="1411705"/>
            <a:ext cx="11598442" cy="441157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r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sz="8800" kern="1200" spc="-300">
                <a:gradFill>
                  <a:gsLst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3DC3F18-5AB6-4171-9F2D-4674D4A8BA9C}"/>
              </a:ext>
            </a:extLst>
          </p:cNvPr>
          <p:cNvSpPr/>
          <p:nvPr/>
        </p:nvSpPr>
        <p:spPr>
          <a:xfrm>
            <a:off x="288758" y="151692"/>
            <a:ext cx="11674406" cy="1245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Day of Graduation: </a:t>
            </a:r>
            <a:r>
              <a:rPr lang="en-US" sz="3200" b="1" dirty="0">
                <a:solidFill>
                  <a:schemeClr val="bg1"/>
                </a:solidFill>
              </a:rPr>
              <a:t>Stage Time</a:t>
            </a:r>
            <a:endParaRPr lang="en-US" sz="4400" dirty="0">
              <a:solidFill>
                <a:schemeClr val="bg1"/>
              </a:solidFill>
            </a:endParaRP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endParaRPr lang="en-US" sz="23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5F42290-63E9-483E-B93A-F4D49B717489}"/>
              </a:ext>
            </a:extLst>
          </p:cNvPr>
          <p:cNvSpPr txBox="1"/>
          <p:nvPr/>
        </p:nvSpPr>
        <p:spPr>
          <a:xfrm>
            <a:off x="304800" y="1298969"/>
            <a:ext cx="1173432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Graduates will exit the rows in the same manner in which they entered. 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Facing the stage, graduates will be directed towards the right side of the stage.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Graduates will proceed around the back right of the stage, give their name card to the photographer for a backstage photo.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>
                <a:solidFill>
                  <a:schemeClr val="bg1"/>
                </a:solidFill>
              </a:rPr>
              <a:t>Follow the directions up to the back of the stage, and pronounce your name to the speaker.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WHEN GIVING YOUR NAME, SPEAK SLOWLY AND CLEARLY. 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800" b="1" dirty="0">
                <a:solidFill>
                  <a:schemeClr val="bg1"/>
                </a:solidFill>
              </a:rPr>
              <a:t>Proceed towards Mr. Larson. 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442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6">
            <a:extLst>
              <a:ext uri="{FF2B5EF4-FFF2-40B4-BE49-F238E27FC236}">
                <a16:creationId xmlns:a16="http://schemas.microsoft.com/office/drawing/2014/main" id="{22986FBB-DA3C-4F2B-9A47-8D8FB577D69C}"/>
              </a:ext>
            </a:extLst>
          </p:cNvPr>
          <p:cNvSpPr txBox="1">
            <a:spLocks/>
          </p:cNvSpPr>
          <p:nvPr/>
        </p:nvSpPr>
        <p:spPr>
          <a:xfrm>
            <a:off x="288758" y="1411705"/>
            <a:ext cx="11598442" cy="441157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r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sz="8800" kern="1200" spc="-300">
                <a:gradFill>
                  <a:gsLst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3DC3F18-5AB6-4171-9F2D-4674D4A8BA9C}"/>
              </a:ext>
            </a:extLst>
          </p:cNvPr>
          <p:cNvSpPr/>
          <p:nvPr/>
        </p:nvSpPr>
        <p:spPr>
          <a:xfrm>
            <a:off x="288758" y="151692"/>
            <a:ext cx="11674406" cy="1245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Day of Graduation: </a:t>
            </a:r>
            <a:r>
              <a:rPr lang="en-US" sz="3200" b="1" dirty="0">
                <a:solidFill>
                  <a:schemeClr val="bg1"/>
                </a:solidFill>
              </a:rPr>
              <a:t>Diploma Time</a:t>
            </a:r>
            <a:endParaRPr lang="en-US" sz="4400" dirty="0">
              <a:solidFill>
                <a:schemeClr val="bg1"/>
              </a:solidFill>
            </a:endParaRP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endParaRPr lang="en-US" sz="23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5F42290-63E9-483E-B93A-F4D49B717489}"/>
              </a:ext>
            </a:extLst>
          </p:cNvPr>
          <p:cNvSpPr txBox="1"/>
          <p:nvPr/>
        </p:nvSpPr>
        <p:spPr>
          <a:xfrm>
            <a:off x="228836" y="938065"/>
            <a:ext cx="11734328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550" b="1" dirty="0">
                <a:solidFill>
                  <a:schemeClr val="bg1"/>
                </a:solidFill>
              </a:rPr>
              <a:t>Mr. Larson hands you a diploma cover, drop the coin from your right hand, hand shake, SMILE (picture). 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550" b="1" dirty="0">
                <a:solidFill>
                  <a:schemeClr val="bg1"/>
                </a:solidFill>
              </a:rPr>
              <a:t>WALK towards the stage guests to your right, be courteous and polite – shake hands, smile, be a positive representative of Patriot Pride.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550" b="1" dirty="0">
                <a:solidFill>
                  <a:schemeClr val="bg1"/>
                </a:solidFill>
              </a:rPr>
              <a:t>Continue RESPECTFULLY ACROSS THE STAGE.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550" b="1" dirty="0">
                <a:solidFill>
                  <a:schemeClr val="bg1"/>
                </a:solidFill>
              </a:rPr>
              <a:t>Respectful of all graduates and guests! 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550" b="1" dirty="0">
                <a:solidFill>
                  <a:schemeClr val="bg1"/>
                </a:solidFill>
              </a:rPr>
              <a:t>Faculty will direct you back to your seat through an adjoining building and back to the right side of the rows.  Remain an upstander the entire way! 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550" b="1" dirty="0">
                <a:solidFill>
                  <a:schemeClr val="bg1"/>
                </a:solidFill>
              </a:rPr>
              <a:t>When you get to your seat, sit down immediately, so seniors behind you can see.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2576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6">
            <a:extLst>
              <a:ext uri="{FF2B5EF4-FFF2-40B4-BE49-F238E27FC236}">
                <a16:creationId xmlns:a16="http://schemas.microsoft.com/office/drawing/2014/main" id="{22986FBB-DA3C-4F2B-9A47-8D8FB577D69C}"/>
              </a:ext>
            </a:extLst>
          </p:cNvPr>
          <p:cNvSpPr txBox="1">
            <a:spLocks/>
          </p:cNvSpPr>
          <p:nvPr/>
        </p:nvSpPr>
        <p:spPr>
          <a:xfrm>
            <a:off x="288758" y="1411705"/>
            <a:ext cx="11598442" cy="441157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r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sz="8800" kern="1200" spc="-300">
                <a:gradFill>
                  <a:gsLst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3DC3F18-5AB6-4171-9F2D-4674D4A8BA9C}"/>
              </a:ext>
            </a:extLst>
          </p:cNvPr>
          <p:cNvSpPr/>
          <p:nvPr/>
        </p:nvSpPr>
        <p:spPr>
          <a:xfrm>
            <a:off x="288758" y="151692"/>
            <a:ext cx="11674406" cy="1245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Day of Graduation: </a:t>
            </a:r>
            <a:r>
              <a:rPr lang="en-US" sz="3200" b="1" dirty="0">
                <a:solidFill>
                  <a:schemeClr val="bg1"/>
                </a:solidFill>
              </a:rPr>
              <a:t>The last Graduate crosses the stage</a:t>
            </a:r>
            <a:endParaRPr lang="en-US" sz="4400" dirty="0">
              <a:solidFill>
                <a:schemeClr val="bg1"/>
              </a:solidFill>
            </a:endParaRP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endParaRPr lang="en-US" sz="23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5F42290-63E9-483E-B93A-F4D49B717489}"/>
              </a:ext>
            </a:extLst>
          </p:cNvPr>
          <p:cNvSpPr txBox="1"/>
          <p:nvPr/>
        </p:nvSpPr>
        <p:spPr>
          <a:xfrm>
            <a:off x="228836" y="938065"/>
            <a:ext cx="11734328" cy="6613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550" b="1" dirty="0">
                <a:solidFill>
                  <a:schemeClr val="bg1"/>
                </a:solidFill>
              </a:rPr>
              <a:t>After the last senior crosses the stage, applause from the audience…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550" b="1" dirty="0">
                <a:solidFill>
                  <a:schemeClr val="bg1"/>
                </a:solidFill>
              </a:rPr>
              <a:t>Farewell speech by the President of the Exec. Board…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550" b="1" dirty="0">
                <a:solidFill>
                  <a:schemeClr val="bg1"/>
                </a:solidFill>
              </a:rPr>
              <a:t>The official “moving” of the tassels, directed by Mr. Larson </a:t>
            </a:r>
            <a:r>
              <a:rPr lang="en-US" sz="3200" b="1" dirty="0">
                <a:solidFill>
                  <a:schemeClr val="bg1"/>
                </a:solidFill>
              </a:rPr>
              <a:t>(from right to left)!!  </a:t>
            </a:r>
            <a:r>
              <a:rPr lang="en-US" sz="2550" b="1" dirty="0">
                <a:solidFill>
                  <a:schemeClr val="bg1"/>
                </a:solidFill>
              </a:rPr>
              <a:t>You are an alumnus now!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550" b="1" dirty="0">
                <a:solidFill>
                  <a:schemeClr val="bg1"/>
                </a:solidFill>
              </a:rPr>
              <a:t>Wait for the faculty to direct you, follow the line, and move quickly.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550" b="1" dirty="0">
                <a:solidFill>
                  <a:schemeClr val="bg1"/>
                </a:solidFill>
              </a:rPr>
              <a:t>You will exit in the same manner in which you arrived and head back to the library. 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550" b="1" dirty="0">
                <a:solidFill>
                  <a:schemeClr val="bg1"/>
                </a:solidFill>
              </a:rPr>
              <a:t>As you walk, you may wave to your family, but please maintain your respect for all and keep the pace with those in front of you. 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690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87ECA-EA15-4E4D-A5AA-42699AC13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381" y="402268"/>
            <a:ext cx="11848619" cy="1681497"/>
          </a:xfrm>
        </p:spPr>
        <p:txBody>
          <a:bodyPr/>
          <a:lstStyle/>
          <a:p>
            <a:r>
              <a:rPr lang="en-US" dirty="0"/>
              <a:t>Grad Fees and </a:t>
            </a:r>
            <a:br>
              <a:rPr lang="en-US" dirty="0"/>
            </a:br>
            <a:r>
              <a:rPr lang="en-US" dirty="0"/>
              <a:t>					Cap and Gown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1470A3-2CBA-4208-891C-C35BA57185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6032" y="2083765"/>
            <a:ext cx="11423316" cy="431532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noProof="1"/>
              <a:t>The $45 Graduation fee covers the BayCare Sound Expenses.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noProof="1"/>
              <a:t>The Cap and Gown MUST BE PURCHASED THROUGH JOSTENS.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b="1" noProof="1"/>
              <a:t>BOTH FEES MUST BE PAID BY FRIDAY, MAY 16</a:t>
            </a:r>
            <a:r>
              <a:rPr lang="en-US" sz="3000" b="1" baseline="30000" noProof="1"/>
              <a:t>TH</a:t>
            </a:r>
            <a:r>
              <a:rPr lang="en-US" sz="3000" b="1" noProof="1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b="1" noProof="1"/>
              <a:t>Links for both items are available on the school website under Activities / Class 2025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b="1" noProof="1"/>
              <a:t> If you have any questions, please see Ms. Verdenksy at the end of this meeting or in G2 during lunch.</a:t>
            </a:r>
          </a:p>
          <a:p>
            <a:pPr marL="0" indent="0">
              <a:buNone/>
            </a:pPr>
            <a:endParaRPr lang="en-US" sz="2400" b="1" noProof="1"/>
          </a:p>
        </p:txBody>
      </p:sp>
    </p:spTree>
    <p:extLst>
      <p:ext uri="{BB962C8B-B14F-4D97-AF65-F5344CB8AC3E}">
        <p14:creationId xmlns:p14="http://schemas.microsoft.com/office/powerpoint/2010/main" val="1693595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6">
            <a:extLst>
              <a:ext uri="{FF2B5EF4-FFF2-40B4-BE49-F238E27FC236}">
                <a16:creationId xmlns:a16="http://schemas.microsoft.com/office/drawing/2014/main" id="{22986FBB-DA3C-4F2B-9A47-8D8FB577D69C}"/>
              </a:ext>
            </a:extLst>
          </p:cNvPr>
          <p:cNvSpPr txBox="1">
            <a:spLocks/>
          </p:cNvSpPr>
          <p:nvPr/>
        </p:nvSpPr>
        <p:spPr>
          <a:xfrm>
            <a:off x="288758" y="1411705"/>
            <a:ext cx="11598442" cy="441157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r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sz="8800" kern="1200" spc="-300">
                <a:gradFill>
                  <a:gsLst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3DC3F18-5AB6-4171-9F2D-4674D4A8BA9C}"/>
              </a:ext>
            </a:extLst>
          </p:cNvPr>
          <p:cNvSpPr/>
          <p:nvPr/>
        </p:nvSpPr>
        <p:spPr>
          <a:xfrm>
            <a:off x="288758" y="151692"/>
            <a:ext cx="11674406" cy="1245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Day of Graduation: </a:t>
            </a:r>
            <a:r>
              <a:rPr lang="en-US" sz="3200" b="1" dirty="0">
                <a:solidFill>
                  <a:schemeClr val="bg1"/>
                </a:solidFill>
              </a:rPr>
              <a:t>Collecting the ACTUAL DIPLOMIA</a:t>
            </a:r>
            <a:endParaRPr lang="en-US" sz="4400" dirty="0">
              <a:solidFill>
                <a:schemeClr val="bg1"/>
              </a:solidFill>
            </a:endParaRP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endParaRPr lang="en-US" sz="23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5F42290-63E9-483E-B93A-F4D49B717489}"/>
              </a:ext>
            </a:extLst>
          </p:cNvPr>
          <p:cNvSpPr txBox="1"/>
          <p:nvPr/>
        </p:nvSpPr>
        <p:spPr>
          <a:xfrm>
            <a:off x="228836" y="938065"/>
            <a:ext cx="11734328" cy="6313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550" b="1" dirty="0">
                <a:solidFill>
                  <a:schemeClr val="bg1"/>
                </a:solidFill>
              </a:rPr>
              <a:t>Return to the setup area and quickly PICK UP YOUR DIPLOMA! 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550" b="1" dirty="0">
                <a:solidFill>
                  <a:schemeClr val="bg1"/>
                </a:solidFill>
              </a:rPr>
              <a:t>If you borrowed any material, you must return it before you can get your diploma. If there are any issues, PLEASE call the school on THURSDAY.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550" b="1" dirty="0">
                <a:solidFill>
                  <a:schemeClr val="bg1"/>
                </a:solidFill>
              </a:rPr>
              <a:t>Don’t forget your phone if it was collected 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550" b="1" dirty="0">
                <a:solidFill>
                  <a:schemeClr val="bg1"/>
                </a:solidFill>
              </a:rPr>
              <a:t>Meet your family in front of THE SOUTH GATE: the same gate you entered.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550" b="1" dirty="0">
                <a:solidFill>
                  <a:schemeClr val="bg1"/>
                </a:solidFill>
              </a:rPr>
              <a:t>Move away from the entrance to allow everyone to find their families.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550" b="1" dirty="0">
                <a:solidFill>
                  <a:schemeClr val="bg1"/>
                </a:solidFill>
              </a:rPr>
              <a:t>It will be dark, so pictures ARE ENCOURAGED TO BE TAKEN ALONG THE WATERFRONT BEFORE THE CEREMONY.  BUT DO NOT APPROACH THE SOUTH GATE ENTRANCE BEFORE 6:30 PM.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6041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6">
            <a:extLst>
              <a:ext uri="{FF2B5EF4-FFF2-40B4-BE49-F238E27FC236}">
                <a16:creationId xmlns:a16="http://schemas.microsoft.com/office/drawing/2014/main" id="{22986FBB-DA3C-4F2B-9A47-8D8FB577D69C}"/>
              </a:ext>
            </a:extLst>
          </p:cNvPr>
          <p:cNvSpPr txBox="1">
            <a:spLocks/>
          </p:cNvSpPr>
          <p:nvPr/>
        </p:nvSpPr>
        <p:spPr>
          <a:xfrm>
            <a:off x="288758" y="1411705"/>
            <a:ext cx="11598442" cy="441157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r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sz="8800" kern="1200" spc="-300">
                <a:gradFill>
                  <a:gsLst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3DC3F18-5AB6-4171-9F2D-4674D4A8BA9C}"/>
              </a:ext>
            </a:extLst>
          </p:cNvPr>
          <p:cNvSpPr/>
          <p:nvPr/>
        </p:nvSpPr>
        <p:spPr>
          <a:xfrm>
            <a:off x="376178" y="197227"/>
            <a:ext cx="11389895" cy="76944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Day of Graduation: Congratulations </a:t>
            </a:r>
            <a:r>
              <a:rPr lang="en-US" sz="4400" b="1" dirty="0">
                <a:solidFill>
                  <a:schemeClr val="bg1"/>
                </a:solidFill>
                <a:sym typeface="Wingdings" panose="05000000000000000000" pitchFamily="2" charset="2"/>
              </a:rPr>
              <a:t>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6929011-AB87-44E3-9B24-A5644B26B67F}"/>
              </a:ext>
            </a:extLst>
          </p:cNvPr>
          <p:cNvSpPr txBox="1"/>
          <p:nvPr/>
        </p:nvSpPr>
        <p:spPr>
          <a:xfrm>
            <a:off x="271904" y="966668"/>
            <a:ext cx="11598442" cy="5196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WE ARE PROUD OF YOU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WE KNOW YOU WILL MAINTAIN THE PATRIOT PRIDE AT THE CEREMONY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WE LOVE YOU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AND YOU WILL NOW and FOREVER BE A PATRIOT ALUNIUS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I WILL DEARLY MISS MANY OF YOU!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Please email me at </a:t>
            </a:r>
            <a:r>
              <a:rPr lang="en-US" sz="2800" dirty="0">
                <a:solidFill>
                  <a:schemeClr val="bg1"/>
                </a:solidFill>
                <a:hlinkClick r:id="rId3"/>
              </a:rPr>
              <a:t>verdenskyk@pcsb.org</a:t>
            </a:r>
            <a:r>
              <a:rPr lang="en-US" sz="2800" dirty="0">
                <a:solidFill>
                  <a:schemeClr val="bg1"/>
                </a:solidFill>
              </a:rPr>
              <a:t> if you have any questions, or STUDENTS MAY VISIT ME IN </a:t>
            </a:r>
            <a:r>
              <a:rPr lang="en-US" sz="2800" u="sng" dirty="0">
                <a:solidFill>
                  <a:schemeClr val="bg1"/>
                </a:solidFill>
              </a:rPr>
              <a:t>G2 DURING LUNCH. PLEASE DO NOT INTERUPT MY CLASSES.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7C396B-41CA-429C-B3E1-E6572D46D1F7}"/>
              </a:ext>
            </a:extLst>
          </p:cNvPr>
          <p:cNvSpPr txBox="1"/>
          <p:nvPr/>
        </p:nvSpPr>
        <p:spPr>
          <a:xfrm>
            <a:off x="6071125" y="5762415"/>
            <a:ext cx="34410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THANK YOU!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06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1470A3-2CBA-4208-891C-C35BA57185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4342" y="641684"/>
            <a:ext cx="11423316" cy="5935579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en-US" altLang="en-US" sz="5400" b="1" u="sng" dirty="0"/>
              <a:t>HOUSEKEEPING</a:t>
            </a:r>
          </a:p>
          <a:p>
            <a:pPr>
              <a:defRPr/>
            </a:pPr>
            <a:r>
              <a:rPr lang="en-US" altLang="en-US" sz="3900" b="1" u="sng" dirty="0"/>
              <a:t>Please take care of all obligations before Friday, May 16</a:t>
            </a:r>
            <a:r>
              <a:rPr lang="en-US" altLang="en-US" sz="3900" b="1" u="sng" baseline="30000" dirty="0"/>
              <a:t> </a:t>
            </a:r>
            <a:r>
              <a:rPr lang="en-US" altLang="en-US" sz="3900" b="1" u="sng" cap="all" dirty="0"/>
              <a:t>(</a:t>
            </a:r>
            <a:r>
              <a:rPr lang="en-US" altLang="en-US" sz="3900" b="1" u="sng" dirty="0"/>
              <a:t>return </a:t>
            </a:r>
            <a:r>
              <a:rPr lang="en-US" altLang="en-US" sz="3900" b="1" u="sng" cap="all" dirty="0"/>
              <a:t>LAPTOPS &amp; chargers</a:t>
            </a:r>
            <a:r>
              <a:rPr lang="en-US" altLang="en-US" sz="3900" b="1" dirty="0"/>
              <a:t>, textbooks, library books, uniforms, </a:t>
            </a:r>
            <a:r>
              <a:rPr lang="en-US" altLang="en-US" sz="3900" b="1" dirty="0" err="1"/>
              <a:t>etc</a:t>
            </a:r>
            <a:r>
              <a:rPr lang="en-US" altLang="en-US" sz="3900" b="1" dirty="0"/>
              <a:t>)</a:t>
            </a:r>
            <a:endParaRPr lang="en-US" altLang="en-US" sz="3900" b="1" u="sng" dirty="0"/>
          </a:p>
          <a:p>
            <a:pPr>
              <a:defRPr/>
            </a:pPr>
            <a:r>
              <a:rPr lang="en-US" sz="3900" b="1" dirty="0">
                <a:latin typeface="Calibri" panose="020F0502020204030204" pitchFamily="34" charset="0"/>
              </a:rPr>
              <a:t>Laptops &amp; chargers should be returned as soon as your tests are done. Return computers and chargers to the front office or to the Media Center. There will be a charge for lost devices, AND YOUR DIPLOMA COULD BE HELD. Senior obligations must be settled before May 16.</a:t>
            </a:r>
            <a:endParaRPr lang="en-US" altLang="en-US" sz="3900" b="1" dirty="0"/>
          </a:p>
          <a:p>
            <a:pPr marL="0" indent="0">
              <a:buNone/>
            </a:pPr>
            <a:endParaRPr lang="en-US" sz="2400" b="1" noProof="1"/>
          </a:p>
        </p:txBody>
      </p:sp>
    </p:spTree>
    <p:extLst>
      <p:ext uri="{BB962C8B-B14F-4D97-AF65-F5344CB8AC3E}">
        <p14:creationId xmlns:p14="http://schemas.microsoft.com/office/powerpoint/2010/main" val="1921062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BBAB27DB-A5C0-4104-BD5B-41B3B73FA2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6005" y="304801"/>
            <a:ext cx="11423316" cy="5678904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sz="5400" dirty="0"/>
              <a:t>Final transcript request / senior survey</a:t>
            </a:r>
          </a:p>
          <a:p>
            <a:pPr fontAlgn="base"/>
            <a:endParaRPr lang="en-US" dirty="0"/>
          </a:p>
          <a:p>
            <a:pPr fontAlgn="base">
              <a:lnSpc>
                <a:spcPct val="150000"/>
              </a:lnSpc>
            </a:pPr>
            <a:r>
              <a:rPr lang="en-US" sz="4000" dirty="0"/>
              <a:t>Log in to Clever</a:t>
            </a:r>
          </a:p>
          <a:p>
            <a:pPr fontAlgn="base">
              <a:lnSpc>
                <a:spcPct val="150000"/>
              </a:lnSpc>
            </a:pPr>
            <a:r>
              <a:rPr lang="en-US" sz="4000" dirty="0"/>
              <a:t>Log in to </a:t>
            </a:r>
            <a:r>
              <a:rPr lang="en-US" sz="4000" dirty="0" err="1"/>
              <a:t>Xello</a:t>
            </a:r>
            <a:endParaRPr lang="en-US" sz="4000" dirty="0"/>
          </a:p>
          <a:p>
            <a:pPr fontAlgn="base">
              <a:lnSpc>
                <a:spcPct val="150000"/>
              </a:lnSpc>
            </a:pPr>
            <a:r>
              <a:rPr lang="en-US" sz="4000" dirty="0"/>
              <a:t>Halfway down on right-hand side, complete 2025 Senior Exit Survey by clicking "take survey"</a:t>
            </a:r>
          </a:p>
          <a:p>
            <a:pPr marL="0" indent="0">
              <a:buNone/>
            </a:pPr>
            <a:endParaRPr lang="en-US" sz="2400" b="1" noProof="1"/>
          </a:p>
        </p:txBody>
      </p:sp>
    </p:spTree>
    <p:extLst>
      <p:ext uri="{BB962C8B-B14F-4D97-AF65-F5344CB8AC3E}">
        <p14:creationId xmlns:p14="http://schemas.microsoft.com/office/powerpoint/2010/main" val="861038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69841A3-D33B-4444-9C98-7F8FB141C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833"/>
            <a:ext cx="12192000" cy="988242"/>
          </a:xfrm>
        </p:spPr>
        <p:txBody>
          <a:bodyPr/>
          <a:lstStyle/>
          <a:p>
            <a:pPr algn="ctr"/>
            <a:r>
              <a:rPr lang="en-US" dirty="0"/>
              <a:t>Code of Conduct</a:t>
            </a:r>
          </a:p>
        </p:txBody>
      </p:sp>
      <p:sp>
        <p:nvSpPr>
          <p:cNvPr id="19" name="Title 6">
            <a:extLst>
              <a:ext uri="{FF2B5EF4-FFF2-40B4-BE49-F238E27FC236}">
                <a16:creationId xmlns:a16="http://schemas.microsoft.com/office/drawing/2014/main" id="{22986FBB-DA3C-4F2B-9A47-8D8FB577D69C}"/>
              </a:ext>
            </a:extLst>
          </p:cNvPr>
          <p:cNvSpPr txBox="1">
            <a:spLocks/>
          </p:cNvSpPr>
          <p:nvPr/>
        </p:nvSpPr>
        <p:spPr>
          <a:xfrm>
            <a:off x="288758" y="1411705"/>
            <a:ext cx="11598442" cy="441157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r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sz="8800" kern="1200" spc="-300">
                <a:gradFill>
                  <a:gsLst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altLang="en-US" sz="3600" b="1" spc="0" dirty="0">
                <a:solidFill>
                  <a:schemeClr val="bg1"/>
                </a:solidFill>
                <a:latin typeface="Arial Rounded MT Bold" panose="020F0704030504030204" pitchFamily="34" charset="0"/>
              </a:rPr>
              <a:t>Please read the BLUE document. </a:t>
            </a:r>
          </a:p>
          <a:p>
            <a:pPr algn="ctr">
              <a:lnSpc>
                <a:spcPct val="150000"/>
              </a:lnSpc>
            </a:pPr>
            <a:r>
              <a:rPr lang="en-US" altLang="en-US" sz="3600" b="1" i="1" spc="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All graduates AND parent/guardians must </a:t>
            </a:r>
            <a:r>
              <a:rPr lang="en-US" altLang="en-US" sz="3600" b="1" i="1" u="sng" spc="0" dirty="0">
                <a:solidFill>
                  <a:schemeClr val="bg1"/>
                </a:solidFill>
                <a:latin typeface="Arial Rounded MT Bold" panose="020F0704030504030204" pitchFamily="34" charset="0"/>
              </a:rPr>
              <a:t>sign</a:t>
            </a:r>
            <a:r>
              <a:rPr lang="en-US" altLang="en-US" sz="3600" b="1" i="1" spc="0" dirty="0">
                <a:solidFill>
                  <a:schemeClr val="bg1"/>
                </a:solidFill>
                <a:latin typeface="Arial Rounded MT Bold" panose="020F0704030504030204" pitchFamily="34" charset="0"/>
              </a:rPr>
              <a:t> the code of conduct and </a:t>
            </a:r>
            <a:r>
              <a:rPr lang="en-US" altLang="en-US" sz="3600" b="1" i="1" u="sng" spc="0" dirty="0">
                <a:solidFill>
                  <a:schemeClr val="bg1"/>
                </a:solidFill>
                <a:latin typeface="Arial Rounded MT Bold" panose="020F0704030504030204" pitchFamily="34" charset="0"/>
              </a:rPr>
              <a:t>return the bottom signed portion </a:t>
            </a:r>
            <a:r>
              <a:rPr lang="en-US" altLang="en-US" sz="3600" b="1" i="1" spc="0" dirty="0">
                <a:solidFill>
                  <a:schemeClr val="bg1"/>
                </a:solidFill>
                <a:latin typeface="Arial Rounded MT Bold" panose="020F0704030504030204" pitchFamily="34" charset="0"/>
              </a:rPr>
              <a:t>to Ms. Verdensky in  F7 no later than Friday, May 9th </a:t>
            </a:r>
            <a:r>
              <a:rPr lang="en-US" altLang="en-US" sz="3600" b="1" i="1" spc="0" dirty="0">
                <a:solidFill>
                  <a:schemeClr val="bg1"/>
                </a:solidFill>
                <a:latin typeface="Arial Rounded MT Bold" panose="020F07040305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en-US" altLang="en-US" sz="3600" b="1" i="1" spc="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en-US" sz="4400" b="1" i="1" u="sng" dirty="0">
                <a:solidFill>
                  <a:schemeClr val="bg1"/>
                </a:solidFill>
                <a:latin typeface="Arial Rounded MT Bold" panose="020F0704030504030204" pitchFamily="34" charset="0"/>
              </a:rPr>
              <a:t>NO CODE, NO WALKING!</a:t>
            </a:r>
          </a:p>
          <a:p>
            <a:pPr algn="ctr"/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437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69841A3-D33B-4444-9C98-7F8FB141C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833"/>
            <a:ext cx="12192000" cy="988242"/>
          </a:xfrm>
        </p:spPr>
        <p:txBody>
          <a:bodyPr/>
          <a:lstStyle/>
          <a:p>
            <a:pPr algn="ctr"/>
            <a:r>
              <a:rPr lang="en-US" dirty="0"/>
              <a:t>Dress Code</a:t>
            </a:r>
          </a:p>
        </p:txBody>
      </p:sp>
      <p:sp>
        <p:nvSpPr>
          <p:cNvPr id="19" name="Title 6">
            <a:extLst>
              <a:ext uri="{FF2B5EF4-FFF2-40B4-BE49-F238E27FC236}">
                <a16:creationId xmlns:a16="http://schemas.microsoft.com/office/drawing/2014/main" id="{22986FBB-DA3C-4F2B-9A47-8D8FB577D69C}"/>
              </a:ext>
            </a:extLst>
          </p:cNvPr>
          <p:cNvSpPr txBox="1">
            <a:spLocks/>
          </p:cNvSpPr>
          <p:nvPr/>
        </p:nvSpPr>
        <p:spPr>
          <a:xfrm>
            <a:off x="288758" y="1411705"/>
            <a:ext cx="11598442" cy="441157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r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sz="8800" kern="1200" spc="-300">
                <a:gradFill>
                  <a:gsLst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3DC3F18-5AB6-4171-9F2D-4674D4A8BA9C}"/>
              </a:ext>
            </a:extLst>
          </p:cNvPr>
          <p:cNvSpPr/>
          <p:nvPr/>
        </p:nvSpPr>
        <p:spPr>
          <a:xfrm>
            <a:off x="497304" y="1042856"/>
            <a:ext cx="11389895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DRESS CODE: </a:t>
            </a:r>
            <a:endParaRPr lang="en-US" sz="23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en-US" sz="23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Female graduates shall wear black dress shoes and the Jostens BLUE GOWN WITH RED Cuffs and White Embroidery, and a cap with the included tassel. Any color dress or skirt/blouse. </a:t>
            </a:r>
            <a:r>
              <a:rPr lang="en-US" sz="23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 ADDITIONS TO GOWN, CAP, TASSEL, OR HAIR ARE ALLOWED.</a:t>
            </a:r>
            <a:endParaRPr lang="en-US" sz="23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en-US" sz="23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Male graduates will wear black shoes and socks, black dress slacks, white dress shirt and tie, and the Jostens BLUE GOWN WITH RED Cuffs and White Embroidery, and a cap with the included tassel. </a:t>
            </a:r>
            <a:r>
              <a:rPr lang="en-US" sz="23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 ADDITIONS TO GOWN, CAP, TASSEL, OR HAIR ARE ALLOWED.</a:t>
            </a:r>
            <a:endParaRPr lang="en-US" sz="23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en-US" sz="23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do not wear heels, as there is uneven terrain, stairs, and substantial walking. We do not want anyone to stumble or have difficulty walking during the procession. </a:t>
            </a:r>
            <a:endParaRPr lang="en-US" sz="23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sz="23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3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3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IMPROPER DRESS:</a:t>
            </a:r>
            <a:endParaRPr lang="en-US" sz="23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3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Anything other than what is described below shall be considered improper dress for seniors. </a:t>
            </a:r>
            <a:r>
              <a:rPr lang="en-US" sz="2300" b="1" u="sng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Honors cords and CJA, First Responders, Coast Guard, and NHS stoles are permitted</a:t>
            </a:r>
            <a:r>
              <a:rPr lang="en-US" sz="23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207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6">
            <a:extLst>
              <a:ext uri="{FF2B5EF4-FFF2-40B4-BE49-F238E27FC236}">
                <a16:creationId xmlns:a16="http://schemas.microsoft.com/office/drawing/2014/main" id="{22986FBB-DA3C-4F2B-9A47-8D8FB577D69C}"/>
              </a:ext>
            </a:extLst>
          </p:cNvPr>
          <p:cNvSpPr txBox="1">
            <a:spLocks/>
          </p:cNvSpPr>
          <p:nvPr/>
        </p:nvSpPr>
        <p:spPr>
          <a:xfrm>
            <a:off x="288758" y="1411705"/>
            <a:ext cx="11598442" cy="441157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r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sz="8800" kern="1200" spc="-300">
                <a:gradFill>
                  <a:gsLst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3DC3F18-5AB6-4171-9F2D-4674D4A8BA9C}"/>
              </a:ext>
            </a:extLst>
          </p:cNvPr>
          <p:cNvSpPr/>
          <p:nvPr/>
        </p:nvSpPr>
        <p:spPr>
          <a:xfrm>
            <a:off x="393031" y="338147"/>
            <a:ext cx="11389895" cy="6252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IMPROPER BEHAVIORS:</a:t>
            </a:r>
            <a:endParaRPr lang="en-US" sz="4400" dirty="0">
              <a:solidFill>
                <a:schemeClr val="bg1"/>
              </a:solidFill>
            </a:endParaRP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GRADUATES ARE NOT PERMITTED TO HAVE CELL PHONES DURING THE CEREMONY.</a:t>
            </a:r>
            <a:r>
              <a:rPr lang="en-US" sz="2400" dirty="0">
                <a:solidFill>
                  <a:schemeClr val="bg1"/>
                </a:solidFill>
              </a:rPr>
              <a:t>  Please leave electronic devices with a family member. </a:t>
            </a:r>
            <a:r>
              <a:rPr lang="en-US" sz="2400" b="1" dirty="0">
                <a:solidFill>
                  <a:schemeClr val="bg1"/>
                </a:solidFill>
              </a:rPr>
              <a:t>Cell phones </a:t>
            </a:r>
            <a:r>
              <a:rPr lang="en-US" sz="2400" b="1" u="sng" dirty="0">
                <a:solidFill>
                  <a:schemeClr val="bg1"/>
                </a:solidFill>
              </a:rPr>
              <a:t>WILL</a:t>
            </a:r>
            <a:r>
              <a:rPr lang="en-US" sz="2400" b="1" dirty="0">
                <a:solidFill>
                  <a:schemeClr val="bg1"/>
                </a:solidFill>
              </a:rPr>
              <a:t> be taken at check-in if you bring them.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IMPROPER NOISES OR DISTRACTION BEFORE OR DURING THE CEREMONY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BEING UNDER THE INFLUENCE OF ALCOHOL OR DRUGS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DETONATING ANY EXPLOSIVE DEVICES OR TOSSING INFLATABLES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GIVING OBSCENE, SUGGESTIVE, OR DISRESPECTFUL GESTURES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u="sng" dirty="0">
                <a:solidFill>
                  <a:schemeClr val="bg1"/>
                </a:solidFill>
              </a:rPr>
              <a:t>THROWING OF CAPS DURING OR AFTER THE CEREMONY (tossed caps will be kept at school, and parents must meet with Mr. Larson to collect them); they can harm other students.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292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69841A3-D33B-4444-9C98-7F8FB141C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833"/>
            <a:ext cx="12192000" cy="988242"/>
          </a:xfrm>
        </p:spPr>
        <p:txBody>
          <a:bodyPr/>
          <a:lstStyle/>
          <a:p>
            <a:pPr algn="ctr"/>
            <a:r>
              <a:rPr lang="en-US" dirty="0"/>
              <a:t>Getting to BayCare Sound </a:t>
            </a:r>
          </a:p>
        </p:txBody>
      </p:sp>
      <p:sp>
        <p:nvSpPr>
          <p:cNvPr id="19" name="Title 6">
            <a:extLst>
              <a:ext uri="{FF2B5EF4-FFF2-40B4-BE49-F238E27FC236}">
                <a16:creationId xmlns:a16="http://schemas.microsoft.com/office/drawing/2014/main" id="{22986FBB-DA3C-4F2B-9A47-8D8FB577D69C}"/>
              </a:ext>
            </a:extLst>
          </p:cNvPr>
          <p:cNvSpPr txBox="1">
            <a:spLocks/>
          </p:cNvSpPr>
          <p:nvPr/>
        </p:nvSpPr>
        <p:spPr>
          <a:xfrm>
            <a:off x="288758" y="1411705"/>
            <a:ext cx="11598442" cy="441157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r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sz="8800" kern="1200" spc="-300">
                <a:gradFill>
                  <a:gsLst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B7F0E12-1D16-4435-A64D-BBBC09662A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3410" y="1259307"/>
            <a:ext cx="6278312" cy="5263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790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69841A3-D33B-4444-9C98-7F8FB141C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034716"/>
            <a:ext cx="4539915" cy="4212705"/>
          </a:xfrm>
        </p:spPr>
        <p:txBody>
          <a:bodyPr/>
          <a:lstStyle/>
          <a:p>
            <a:pPr algn="ctr"/>
            <a:r>
              <a:rPr lang="en-US" dirty="0"/>
              <a:t>BayCare Sound Permitted Items </a:t>
            </a:r>
          </a:p>
        </p:txBody>
      </p:sp>
      <p:sp>
        <p:nvSpPr>
          <p:cNvPr id="19" name="Title 6">
            <a:extLst>
              <a:ext uri="{FF2B5EF4-FFF2-40B4-BE49-F238E27FC236}">
                <a16:creationId xmlns:a16="http://schemas.microsoft.com/office/drawing/2014/main" id="{22986FBB-DA3C-4F2B-9A47-8D8FB577D69C}"/>
              </a:ext>
            </a:extLst>
          </p:cNvPr>
          <p:cNvSpPr txBox="1">
            <a:spLocks/>
          </p:cNvSpPr>
          <p:nvPr/>
        </p:nvSpPr>
        <p:spPr>
          <a:xfrm>
            <a:off x="288758" y="1411705"/>
            <a:ext cx="11598442" cy="441157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r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  <a:defRPr sz="8800" kern="1200" spc="-300">
                <a:gradFill>
                  <a:gsLst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603C01-634E-4153-896C-D9892724A9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9467" y="497305"/>
            <a:ext cx="7117734" cy="58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566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5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32939"/>
      </a:accent1>
      <a:accent2>
        <a:srgbClr val="665B3C"/>
      </a:accent2>
      <a:accent3>
        <a:srgbClr val="BB9B3F"/>
      </a:accent3>
      <a:accent4>
        <a:srgbClr val="E4D6AE"/>
      </a:accent4>
      <a:accent5>
        <a:srgbClr val="00B0F0"/>
      </a:accent5>
      <a:accent6>
        <a:srgbClr val="70AD47"/>
      </a:accent6>
      <a:hlink>
        <a:srgbClr val="BB9B3F"/>
      </a:hlink>
      <a:folHlink>
        <a:srgbClr val="BB9B3F"/>
      </a:folHlink>
    </a:clrScheme>
    <a:fontScheme name="Custom 277">
      <a:majorFont>
        <a:latin typeface="Bodoni MT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uation_DarkSparkly_02_Win32_SB v2" id="{FC39BF81-9A1C-49D0-A881-E35DEA9FE5DD}" vid="{F89B74A1-43EA-4DD6-B7B2-623D810E3B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2801C5F63A8043822B92FA3B16A45A" ma:contentTypeVersion="20" ma:contentTypeDescription="Create a new document." ma:contentTypeScope="" ma:versionID="406562a001dd9d60b52d1efeb16c6190">
  <xsd:schema xmlns:xsd="http://www.w3.org/2001/XMLSchema" xmlns:xs="http://www.w3.org/2001/XMLSchema" xmlns:p="http://schemas.microsoft.com/office/2006/metadata/properties" xmlns:ns1="http://schemas.microsoft.com/sharepoint/v3" xmlns:ns3="470e3eb8-2c6e-4173-8601-803ae60d320b" xmlns:ns4="bfa61328-a57b-4abf-9956-9c179249eabe" targetNamespace="http://schemas.microsoft.com/office/2006/metadata/properties" ma:root="true" ma:fieldsID="7fe68cb8a6b8c2d47d952c66ca35ec0d" ns1:_="" ns3:_="" ns4:_="">
    <xsd:import namespace="http://schemas.microsoft.com/sharepoint/v3"/>
    <xsd:import namespace="470e3eb8-2c6e-4173-8601-803ae60d320b"/>
    <xsd:import namespace="bfa61328-a57b-4abf-9956-9c179249eab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0e3eb8-2c6e-4173-8601-803ae60d32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a61328-a57b-4abf-9956-9c179249eab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470e3eb8-2c6e-4173-8601-803ae60d320b" xsi:nil="true"/>
    <_ip_UnifiedCompliancePolicyUIAction xmlns="http://schemas.microsoft.com/sharepoint/v3" xsi:nil="true"/>
    <_activity xmlns="470e3eb8-2c6e-4173-8601-803ae60d320b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B07A5B2-C64D-474A-BADF-D08E0FB5CA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70e3eb8-2c6e-4173-8601-803ae60d320b"/>
    <ds:schemaRef ds:uri="bfa61328-a57b-4abf-9956-9c179249ea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B4CE4EA-DC68-4573-BCFD-7762B974A8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0B65E6-33CD-4A91-B12E-F5B66565CB01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bfa61328-a57b-4abf-9956-9c179249eabe"/>
    <ds:schemaRef ds:uri="http://purl.org/dc/elements/1.1/"/>
    <ds:schemaRef ds:uri="http://schemas.microsoft.com/sharepoint/v3"/>
    <ds:schemaRef ds:uri="470e3eb8-2c6e-4173-8601-803ae60d320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Life celebration graduation</Template>
  <TotalTime>0</TotalTime>
  <Words>1607</Words>
  <Application>Microsoft Office PowerPoint</Application>
  <PresentationFormat>Widescreen</PresentationFormat>
  <Paragraphs>136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Arial Rounded MT Bold</vt:lpstr>
      <vt:lpstr>Bodoni MT</vt:lpstr>
      <vt:lpstr>Calibri</vt:lpstr>
      <vt:lpstr>Corbel</vt:lpstr>
      <vt:lpstr>Times New Roman</vt:lpstr>
      <vt:lpstr>Office Theme</vt:lpstr>
      <vt:lpstr>Class of 2025</vt:lpstr>
      <vt:lpstr>Grad Fees and       Cap and Gown</vt:lpstr>
      <vt:lpstr>PowerPoint Presentation</vt:lpstr>
      <vt:lpstr>PowerPoint Presentation</vt:lpstr>
      <vt:lpstr>Code of Conduct</vt:lpstr>
      <vt:lpstr>Dress Code</vt:lpstr>
      <vt:lpstr>PowerPoint Presentation</vt:lpstr>
      <vt:lpstr>Getting to BayCare Sound </vt:lpstr>
      <vt:lpstr>BayCare Sound Permitted Items </vt:lpstr>
      <vt:lpstr>BayCare Sound Cashless</vt:lpstr>
      <vt:lpstr>BayCare Sound Prohibited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2025-05-01T13:00:02Z</dcterms:created>
  <dcterms:modified xsi:type="dcterms:W3CDTF">2025-05-02T04:41:01Z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0x010100262801C5F63A8043822B92FA3B16A45A</vt:lpwstr>
  </property>
</Properties>
</file>